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6327"/>
  </p:normalViewPr>
  <p:slideViewPr>
    <p:cSldViewPr snapToGrid="0">
      <p:cViewPr varScale="1">
        <p:scale>
          <a:sx n="151" d="100"/>
          <a:sy n="15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937C57B-BBBC-6B8F-941A-7BD2CE3730FA}"/>
              </a:ext>
            </a:extLst>
          </p:cNvPr>
          <p:cNvSpPr txBox="1"/>
          <p:nvPr/>
        </p:nvSpPr>
        <p:spPr>
          <a:xfrm>
            <a:off x="14904" y="-5526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2171F-FCAF-3329-58FA-9C54820130AD}"/>
              </a:ext>
            </a:extLst>
          </p:cNvPr>
          <p:cNvSpPr txBox="1"/>
          <p:nvPr/>
        </p:nvSpPr>
        <p:spPr>
          <a:xfrm>
            <a:off x="5230371" y="-5526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3029-DDA6-785D-B5A2-9F0443E12AF2}"/>
              </a:ext>
            </a:extLst>
          </p:cNvPr>
          <p:cNvSpPr txBox="1"/>
          <p:nvPr/>
        </p:nvSpPr>
        <p:spPr>
          <a:xfrm>
            <a:off x="14904" y="373669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A0B2DB-AE64-C5DA-9357-154E743D5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50" y="344844"/>
            <a:ext cx="4152900" cy="3251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589126C-FE15-3F0F-E5FA-6EF7C03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783" y="344844"/>
            <a:ext cx="3467100" cy="3251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BC95349-B2A5-B491-EAE3-6543B4C40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211" y="4064000"/>
            <a:ext cx="3810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4</cp:revision>
  <dcterms:created xsi:type="dcterms:W3CDTF">2022-11-08T18:28:00Z</dcterms:created>
  <dcterms:modified xsi:type="dcterms:W3CDTF">2022-11-08T19:09:23Z</dcterms:modified>
</cp:coreProperties>
</file>