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6400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DBB2E7-5245-E34B-9D3F-B2997EE571C2}" v="7" dt="2023-02-04T14:30:17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9"/>
    <p:restoredTop sz="96327"/>
  </p:normalViewPr>
  <p:slideViewPr>
    <p:cSldViewPr snapToGrid="0">
      <p:cViewPr varScale="1">
        <p:scale>
          <a:sx n="126" d="100"/>
          <a:sy n="126" d="100"/>
        </p:scale>
        <p:origin x="4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oom PhD, Jesse D" userId="e17e4af4-92ba-4f4f-89d8-f6d4f5501821" providerId="ADAL" clId="{A5DBB2E7-5245-E34B-9D3F-B2997EE571C2}"/>
    <pc:docChg chg="custSel modSld modMainMaster">
      <pc:chgData name="Bloom PhD, Jesse D" userId="e17e4af4-92ba-4f4f-89d8-f6d4f5501821" providerId="ADAL" clId="{A5DBB2E7-5245-E34B-9D3F-B2997EE571C2}" dt="2023-02-04T14:30:17.576" v="145"/>
      <pc:docMkLst>
        <pc:docMk/>
      </pc:docMkLst>
      <pc:sldChg chg="addSp delSp modSp mod">
        <pc:chgData name="Bloom PhD, Jesse D" userId="e17e4af4-92ba-4f4f-89d8-f6d4f5501821" providerId="ADAL" clId="{A5DBB2E7-5245-E34B-9D3F-B2997EE571C2}" dt="2023-02-04T14:30:17.576" v="145"/>
        <pc:sldMkLst>
          <pc:docMk/>
          <pc:sldMk cId="1355291295" sldId="256"/>
        </pc:sldMkLst>
        <pc:spChg chg="add del mod">
          <ac:chgData name="Bloom PhD, Jesse D" userId="e17e4af4-92ba-4f4f-89d8-f6d4f5501821" providerId="ADAL" clId="{A5DBB2E7-5245-E34B-9D3F-B2997EE571C2}" dt="2023-02-04T14:30:04.524" v="143" actId="21"/>
          <ac:spMkLst>
            <pc:docMk/>
            <pc:sldMk cId="1355291295" sldId="256"/>
            <ac:spMk id="5" creationId="{EAD654FF-9C98-BCE7-0BD8-2FB97E92890E}"/>
          </ac:spMkLst>
        </pc:spChg>
        <pc:spChg chg="add del mod">
          <ac:chgData name="Bloom PhD, Jesse D" userId="e17e4af4-92ba-4f4f-89d8-f6d4f5501821" providerId="ADAL" clId="{A5DBB2E7-5245-E34B-9D3F-B2997EE571C2}" dt="2023-02-04T14:30:04.524" v="143" actId="21"/>
          <ac:spMkLst>
            <pc:docMk/>
            <pc:sldMk cId="1355291295" sldId="256"/>
            <ac:spMk id="6" creationId="{17ECBA73-8052-5DCE-2875-7046DFC3EB5A}"/>
          </ac:spMkLst>
        </pc:spChg>
        <pc:spChg chg="add del mod">
          <ac:chgData name="Bloom PhD, Jesse D" userId="e17e4af4-92ba-4f4f-89d8-f6d4f5501821" providerId="ADAL" clId="{A5DBB2E7-5245-E34B-9D3F-B2997EE571C2}" dt="2023-02-04T14:30:04.524" v="143" actId="21"/>
          <ac:spMkLst>
            <pc:docMk/>
            <pc:sldMk cId="1355291295" sldId="256"/>
            <ac:spMk id="7" creationId="{D7215E06-EE3C-A2DB-3F59-3858D892A36B}"/>
          </ac:spMkLst>
        </pc:spChg>
        <pc:spChg chg="add del mod">
          <ac:chgData name="Bloom PhD, Jesse D" userId="e17e4af4-92ba-4f4f-89d8-f6d4f5501821" providerId="ADAL" clId="{A5DBB2E7-5245-E34B-9D3F-B2997EE571C2}" dt="2023-02-04T14:30:04.524" v="143" actId="21"/>
          <ac:spMkLst>
            <pc:docMk/>
            <pc:sldMk cId="1355291295" sldId="256"/>
            <ac:spMk id="8" creationId="{B1F62B4F-1EF6-4C98-DA76-462E9680FDFE}"/>
          </ac:spMkLst>
        </pc:spChg>
        <pc:spChg chg="add del mod">
          <ac:chgData name="Bloom PhD, Jesse D" userId="e17e4af4-92ba-4f4f-89d8-f6d4f5501821" providerId="ADAL" clId="{A5DBB2E7-5245-E34B-9D3F-B2997EE571C2}" dt="2023-02-04T14:30:04.524" v="143" actId="21"/>
          <ac:spMkLst>
            <pc:docMk/>
            <pc:sldMk cId="1355291295" sldId="256"/>
            <ac:spMk id="9" creationId="{0A6001E7-DA83-61AE-C5B0-0DA034B225C7}"/>
          </ac:spMkLst>
        </pc:spChg>
        <pc:spChg chg="add del mod">
          <ac:chgData name="Bloom PhD, Jesse D" userId="e17e4af4-92ba-4f4f-89d8-f6d4f5501821" providerId="ADAL" clId="{A5DBB2E7-5245-E34B-9D3F-B2997EE571C2}" dt="2023-02-04T14:30:04.524" v="143" actId="21"/>
          <ac:spMkLst>
            <pc:docMk/>
            <pc:sldMk cId="1355291295" sldId="256"/>
            <ac:spMk id="11" creationId="{28E3DC13-5597-A5EB-1EDF-B84D30DE1219}"/>
          </ac:spMkLst>
        </pc:spChg>
        <pc:spChg chg="add mod">
          <ac:chgData name="Bloom PhD, Jesse D" userId="e17e4af4-92ba-4f4f-89d8-f6d4f5501821" providerId="ADAL" clId="{A5DBB2E7-5245-E34B-9D3F-B2997EE571C2}" dt="2023-02-04T14:30:17.576" v="145"/>
          <ac:spMkLst>
            <pc:docMk/>
            <pc:sldMk cId="1355291295" sldId="256"/>
            <ac:spMk id="14" creationId="{FDEE8D28-1497-2F96-8E39-EDDE729930E9}"/>
          </ac:spMkLst>
        </pc:spChg>
        <pc:spChg chg="add mod">
          <ac:chgData name="Bloom PhD, Jesse D" userId="e17e4af4-92ba-4f4f-89d8-f6d4f5501821" providerId="ADAL" clId="{A5DBB2E7-5245-E34B-9D3F-B2997EE571C2}" dt="2023-02-04T14:30:17.576" v="145"/>
          <ac:spMkLst>
            <pc:docMk/>
            <pc:sldMk cId="1355291295" sldId="256"/>
            <ac:spMk id="15" creationId="{D7763EE5-86B5-1C08-C335-B5DCF5FA049F}"/>
          </ac:spMkLst>
        </pc:spChg>
        <pc:spChg chg="add mod">
          <ac:chgData name="Bloom PhD, Jesse D" userId="e17e4af4-92ba-4f4f-89d8-f6d4f5501821" providerId="ADAL" clId="{A5DBB2E7-5245-E34B-9D3F-B2997EE571C2}" dt="2023-02-04T14:30:17.576" v="145"/>
          <ac:spMkLst>
            <pc:docMk/>
            <pc:sldMk cId="1355291295" sldId="256"/>
            <ac:spMk id="16" creationId="{2C92F0E5-CA4A-95FF-E49D-A54246A347FB}"/>
          </ac:spMkLst>
        </pc:spChg>
        <pc:spChg chg="add mod">
          <ac:chgData name="Bloom PhD, Jesse D" userId="e17e4af4-92ba-4f4f-89d8-f6d4f5501821" providerId="ADAL" clId="{A5DBB2E7-5245-E34B-9D3F-B2997EE571C2}" dt="2023-02-04T14:30:17.576" v="145"/>
          <ac:spMkLst>
            <pc:docMk/>
            <pc:sldMk cId="1355291295" sldId="256"/>
            <ac:spMk id="17" creationId="{568D735F-D4C3-88C2-7C82-55F35C5F1405}"/>
          </ac:spMkLst>
        </pc:spChg>
        <pc:spChg chg="add mod">
          <ac:chgData name="Bloom PhD, Jesse D" userId="e17e4af4-92ba-4f4f-89d8-f6d4f5501821" providerId="ADAL" clId="{A5DBB2E7-5245-E34B-9D3F-B2997EE571C2}" dt="2023-02-04T14:30:17.576" v="145"/>
          <ac:spMkLst>
            <pc:docMk/>
            <pc:sldMk cId="1355291295" sldId="256"/>
            <ac:spMk id="18" creationId="{887C3C75-F1F8-C43B-FA32-7A0FACC1F404}"/>
          </ac:spMkLst>
        </pc:spChg>
        <pc:spChg chg="add mod">
          <ac:chgData name="Bloom PhD, Jesse D" userId="e17e4af4-92ba-4f4f-89d8-f6d4f5501821" providerId="ADAL" clId="{A5DBB2E7-5245-E34B-9D3F-B2997EE571C2}" dt="2023-02-04T14:30:17.576" v="145"/>
          <ac:spMkLst>
            <pc:docMk/>
            <pc:sldMk cId="1355291295" sldId="256"/>
            <ac:spMk id="19" creationId="{35EF74F8-6A0A-19C5-9C59-472F69D4C866}"/>
          </ac:spMkLst>
        </pc:spChg>
        <pc:spChg chg="del">
          <ac:chgData name="Bloom PhD, Jesse D" userId="e17e4af4-92ba-4f4f-89d8-f6d4f5501821" providerId="ADAL" clId="{A5DBB2E7-5245-E34B-9D3F-B2997EE571C2}" dt="2023-02-04T14:27:26.143" v="3" actId="21"/>
          <ac:spMkLst>
            <pc:docMk/>
            <pc:sldMk cId="1355291295" sldId="256"/>
            <ac:spMk id="22" creationId="{64FB362D-D69E-F5D5-D4F9-CA7FE4106302}"/>
          </ac:spMkLst>
        </pc:spChg>
        <pc:spChg chg="del">
          <ac:chgData name="Bloom PhD, Jesse D" userId="e17e4af4-92ba-4f4f-89d8-f6d4f5501821" providerId="ADAL" clId="{A5DBB2E7-5245-E34B-9D3F-B2997EE571C2}" dt="2023-02-04T14:27:26.143" v="3" actId="21"/>
          <ac:spMkLst>
            <pc:docMk/>
            <pc:sldMk cId="1355291295" sldId="256"/>
            <ac:spMk id="23" creationId="{B31E2236-E698-2E98-7FC6-A0E7503AD06D}"/>
          </ac:spMkLst>
        </pc:spChg>
        <pc:spChg chg="del">
          <ac:chgData name="Bloom PhD, Jesse D" userId="e17e4af4-92ba-4f4f-89d8-f6d4f5501821" providerId="ADAL" clId="{A5DBB2E7-5245-E34B-9D3F-B2997EE571C2}" dt="2023-02-04T14:27:26.143" v="3" actId="21"/>
          <ac:spMkLst>
            <pc:docMk/>
            <pc:sldMk cId="1355291295" sldId="256"/>
            <ac:spMk id="27" creationId="{81935E4B-29A4-A77C-70CA-D721FF55B503}"/>
          </ac:spMkLst>
        </pc:spChg>
        <pc:spChg chg="del">
          <ac:chgData name="Bloom PhD, Jesse D" userId="e17e4af4-92ba-4f4f-89d8-f6d4f5501821" providerId="ADAL" clId="{A5DBB2E7-5245-E34B-9D3F-B2997EE571C2}" dt="2023-02-04T14:27:26.143" v="3" actId="21"/>
          <ac:spMkLst>
            <pc:docMk/>
            <pc:sldMk cId="1355291295" sldId="256"/>
            <ac:spMk id="28" creationId="{BD883556-9D30-97A9-DC05-606C85EB9C1E}"/>
          </ac:spMkLst>
        </pc:spChg>
        <pc:spChg chg="del">
          <ac:chgData name="Bloom PhD, Jesse D" userId="e17e4af4-92ba-4f4f-89d8-f6d4f5501821" providerId="ADAL" clId="{A5DBB2E7-5245-E34B-9D3F-B2997EE571C2}" dt="2023-02-04T14:27:26.143" v="3" actId="21"/>
          <ac:spMkLst>
            <pc:docMk/>
            <pc:sldMk cId="1355291295" sldId="256"/>
            <ac:spMk id="29" creationId="{A6FEEB7C-E4F7-AA87-AA80-A2FB65C7E3AB}"/>
          </ac:spMkLst>
        </pc:spChg>
        <pc:grpChg chg="del">
          <ac:chgData name="Bloom PhD, Jesse D" userId="e17e4af4-92ba-4f4f-89d8-f6d4f5501821" providerId="ADAL" clId="{A5DBB2E7-5245-E34B-9D3F-B2997EE571C2}" dt="2023-02-04T14:26:48.258" v="0" actId="478"/>
          <ac:grpSpMkLst>
            <pc:docMk/>
            <pc:sldMk cId="1355291295" sldId="256"/>
            <ac:grpSpMk id="24" creationId="{830858C5-0C1D-5F2D-E231-7D7D07423A8C}"/>
          </ac:grpSpMkLst>
        </pc:grpChg>
        <pc:picChg chg="add del mod">
          <ac:chgData name="Bloom PhD, Jesse D" userId="e17e4af4-92ba-4f4f-89d8-f6d4f5501821" providerId="ADAL" clId="{A5DBB2E7-5245-E34B-9D3F-B2997EE571C2}" dt="2023-02-04T14:27:26.143" v="3" actId="21"/>
          <ac:picMkLst>
            <pc:docMk/>
            <pc:sldMk cId="1355291295" sldId="256"/>
            <ac:picMk id="3" creationId="{1B691448-6F6B-48B5-10A8-9D7D4A3AFC43}"/>
          </ac:picMkLst>
        </pc:picChg>
        <pc:picChg chg="add del mod">
          <ac:chgData name="Bloom PhD, Jesse D" userId="e17e4af4-92ba-4f4f-89d8-f6d4f5501821" providerId="ADAL" clId="{A5DBB2E7-5245-E34B-9D3F-B2997EE571C2}" dt="2023-02-04T14:30:04.524" v="143" actId="21"/>
          <ac:picMkLst>
            <pc:docMk/>
            <pc:sldMk cId="1355291295" sldId="256"/>
            <ac:picMk id="4" creationId="{64234489-9808-2E01-2022-30848F3FF719}"/>
          </ac:picMkLst>
        </pc:picChg>
        <pc:picChg chg="add del mod">
          <ac:chgData name="Bloom PhD, Jesse D" userId="e17e4af4-92ba-4f4f-89d8-f6d4f5501821" providerId="ADAL" clId="{A5DBB2E7-5245-E34B-9D3F-B2997EE571C2}" dt="2023-02-04T14:30:04.524" v="143" actId="21"/>
          <ac:picMkLst>
            <pc:docMk/>
            <pc:sldMk cId="1355291295" sldId="256"/>
            <ac:picMk id="10" creationId="{049DDBE8-F49F-F8BA-A81D-FFBDEE27C472}"/>
          </ac:picMkLst>
        </pc:picChg>
        <pc:picChg chg="add mod">
          <ac:chgData name="Bloom PhD, Jesse D" userId="e17e4af4-92ba-4f4f-89d8-f6d4f5501821" providerId="ADAL" clId="{A5DBB2E7-5245-E34B-9D3F-B2997EE571C2}" dt="2023-02-04T14:30:17.576" v="145"/>
          <ac:picMkLst>
            <pc:docMk/>
            <pc:sldMk cId="1355291295" sldId="256"/>
            <ac:picMk id="12" creationId="{7D17704C-BA97-98F5-DC45-AED0DBEAB958}"/>
          </ac:picMkLst>
        </pc:picChg>
        <pc:picChg chg="add mod">
          <ac:chgData name="Bloom PhD, Jesse D" userId="e17e4af4-92ba-4f4f-89d8-f6d4f5501821" providerId="ADAL" clId="{A5DBB2E7-5245-E34B-9D3F-B2997EE571C2}" dt="2023-02-04T14:30:17.576" v="145"/>
          <ac:picMkLst>
            <pc:docMk/>
            <pc:sldMk cId="1355291295" sldId="256"/>
            <ac:picMk id="13" creationId="{FAD14122-3D69-5E63-4E32-B250DB6BD7AF}"/>
          </ac:picMkLst>
        </pc:picChg>
        <pc:picChg chg="del">
          <ac:chgData name="Bloom PhD, Jesse D" userId="e17e4af4-92ba-4f4f-89d8-f6d4f5501821" providerId="ADAL" clId="{A5DBB2E7-5245-E34B-9D3F-B2997EE571C2}" dt="2023-02-04T14:27:26.143" v="3" actId="21"/>
          <ac:picMkLst>
            <pc:docMk/>
            <pc:sldMk cId="1355291295" sldId="256"/>
            <ac:picMk id="21" creationId="{8F5EA54D-7DC8-F339-1482-2FCDCBB36693}"/>
          </ac:picMkLst>
        </pc:picChg>
      </pc:sldChg>
      <pc:sldMasterChg chg="modSp modSldLayout">
        <pc:chgData name="Bloom PhD, Jesse D" userId="e17e4af4-92ba-4f4f-89d8-f6d4f5501821" providerId="ADAL" clId="{A5DBB2E7-5245-E34B-9D3F-B2997EE571C2}" dt="2023-02-04T14:27:35.894" v="4"/>
        <pc:sldMasterMkLst>
          <pc:docMk/>
          <pc:sldMasterMk cId="3615336018" sldId="2147483696"/>
        </pc:sldMasterMkLst>
        <pc:spChg chg="mod">
          <ac:chgData name="Bloom PhD, Jesse D" userId="e17e4af4-92ba-4f4f-89d8-f6d4f5501821" providerId="ADAL" clId="{A5DBB2E7-5245-E34B-9D3F-B2997EE571C2}" dt="2023-02-04T14:27:35.894" v="4"/>
          <ac:spMkLst>
            <pc:docMk/>
            <pc:sldMasterMk cId="3615336018" sldId="2147483696"/>
            <ac:spMk id="2" creationId="{00000000-0000-0000-0000-000000000000}"/>
          </ac:spMkLst>
        </pc:spChg>
        <pc:spChg chg="mod">
          <ac:chgData name="Bloom PhD, Jesse D" userId="e17e4af4-92ba-4f4f-89d8-f6d4f5501821" providerId="ADAL" clId="{A5DBB2E7-5245-E34B-9D3F-B2997EE571C2}" dt="2023-02-04T14:27:35.894" v="4"/>
          <ac:spMkLst>
            <pc:docMk/>
            <pc:sldMasterMk cId="3615336018" sldId="2147483696"/>
            <ac:spMk id="3" creationId="{00000000-0000-0000-0000-000000000000}"/>
          </ac:spMkLst>
        </pc:spChg>
        <pc:spChg chg="mod">
          <ac:chgData name="Bloom PhD, Jesse D" userId="e17e4af4-92ba-4f4f-89d8-f6d4f5501821" providerId="ADAL" clId="{A5DBB2E7-5245-E34B-9D3F-B2997EE571C2}" dt="2023-02-04T14:27:35.894" v="4"/>
          <ac:spMkLst>
            <pc:docMk/>
            <pc:sldMasterMk cId="3615336018" sldId="2147483696"/>
            <ac:spMk id="4" creationId="{00000000-0000-0000-0000-000000000000}"/>
          </ac:spMkLst>
        </pc:spChg>
        <pc:spChg chg="mod">
          <ac:chgData name="Bloom PhD, Jesse D" userId="e17e4af4-92ba-4f4f-89d8-f6d4f5501821" providerId="ADAL" clId="{A5DBB2E7-5245-E34B-9D3F-B2997EE571C2}" dt="2023-02-04T14:27:35.894" v="4"/>
          <ac:spMkLst>
            <pc:docMk/>
            <pc:sldMasterMk cId="3615336018" sldId="2147483696"/>
            <ac:spMk id="5" creationId="{00000000-0000-0000-0000-000000000000}"/>
          </ac:spMkLst>
        </pc:spChg>
        <pc:spChg chg="mod">
          <ac:chgData name="Bloom PhD, Jesse D" userId="e17e4af4-92ba-4f4f-89d8-f6d4f5501821" providerId="ADAL" clId="{A5DBB2E7-5245-E34B-9D3F-B2997EE571C2}" dt="2023-02-04T14:27:35.894" v="4"/>
          <ac:spMkLst>
            <pc:docMk/>
            <pc:sldMasterMk cId="3615336018" sldId="2147483696"/>
            <ac:spMk id="6" creationId="{00000000-0000-0000-0000-000000000000}"/>
          </ac:spMkLst>
        </pc:spChg>
        <pc:sldLayoutChg chg="modSp">
          <pc:chgData name="Bloom PhD, Jesse D" userId="e17e4af4-92ba-4f4f-89d8-f6d4f5501821" providerId="ADAL" clId="{A5DBB2E7-5245-E34B-9D3F-B2997EE571C2}" dt="2023-02-04T14:27:35.894" v="4"/>
          <pc:sldLayoutMkLst>
            <pc:docMk/>
            <pc:sldMasterMk cId="3615336018" sldId="2147483696"/>
            <pc:sldLayoutMk cId="2936179978" sldId="2147483697"/>
          </pc:sldLayoutMkLst>
          <pc:spChg chg="mod">
            <ac:chgData name="Bloom PhD, Jesse D" userId="e17e4af4-92ba-4f4f-89d8-f6d4f5501821" providerId="ADAL" clId="{A5DBB2E7-5245-E34B-9D3F-B2997EE571C2}" dt="2023-02-04T14:27:35.894" v="4"/>
            <ac:spMkLst>
              <pc:docMk/>
              <pc:sldMasterMk cId="3615336018" sldId="2147483696"/>
              <pc:sldLayoutMk cId="2936179978" sldId="2147483697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A5DBB2E7-5245-E34B-9D3F-B2997EE571C2}" dt="2023-02-04T14:27:35.894" v="4"/>
            <ac:spMkLst>
              <pc:docMk/>
              <pc:sldMasterMk cId="3615336018" sldId="2147483696"/>
              <pc:sldLayoutMk cId="2936179978" sldId="2147483697"/>
              <ac:spMk id="3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A5DBB2E7-5245-E34B-9D3F-B2997EE571C2}" dt="2023-02-04T14:27:35.894" v="4"/>
          <pc:sldLayoutMkLst>
            <pc:docMk/>
            <pc:sldMasterMk cId="3615336018" sldId="2147483696"/>
            <pc:sldLayoutMk cId="3998121419" sldId="2147483699"/>
          </pc:sldLayoutMkLst>
          <pc:spChg chg="mod">
            <ac:chgData name="Bloom PhD, Jesse D" userId="e17e4af4-92ba-4f4f-89d8-f6d4f5501821" providerId="ADAL" clId="{A5DBB2E7-5245-E34B-9D3F-B2997EE571C2}" dt="2023-02-04T14:27:35.894" v="4"/>
            <ac:spMkLst>
              <pc:docMk/>
              <pc:sldMasterMk cId="3615336018" sldId="2147483696"/>
              <pc:sldLayoutMk cId="3998121419" sldId="2147483699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A5DBB2E7-5245-E34B-9D3F-B2997EE571C2}" dt="2023-02-04T14:27:35.894" v="4"/>
            <ac:spMkLst>
              <pc:docMk/>
              <pc:sldMasterMk cId="3615336018" sldId="2147483696"/>
              <pc:sldLayoutMk cId="3998121419" sldId="2147483699"/>
              <ac:spMk id="3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A5DBB2E7-5245-E34B-9D3F-B2997EE571C2}" dt="2023-02-04T14:27:35.894" v="4"/>
          <pc:sldLayoutMkLst>
            <pc:docMk/>
            <pc:sldMasterMk cId="3615336018" sldId="2147483696"/>
            <pc:sldLayoutMk cId="1682492879" sldId="2147483700"/>
          </pc:sldLayoutMkLst>
          <pc:spChg chg="mod">
            <ac:chgData name="Bloom PhD, Jesse D" userId="e17e4af4-92ba-4f4f-89d8-f6d4f5501821" providerId="ADAL" clId="{A5DBB2E7-5245-E34B-9D3F-B2997EE571C2}" dt="2023-02-04T14:27:35.894" v="4"/>
            <ac:spMkLst>
              <pc:docMk/>
              <pc:sldMasterMk cId="3615336018" sldId="2147483696"/>
              <pc:sldLayoutMk cId="1682492879" sldId="2147483700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A5DBB2E7-5245-E34B-9D3F-B2997EE571C2}" dt="2023-02-04T14:27:35.894" v="4"/>
            <ac:spMkLst>
              <pc:docMk/>
              <pc:sldMasterMk cId="3615336018" sldId="2147483696"/>
              <pc:sldLayoutMk cId="1682492879" sldId="2147483700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A5DBB2E7-5245-E34B-9D3F-B2997EE571C2}" dt="2023-02-04T14:27:35.894" v="4"/>
          <pc:sldLayoutMkLst>
            <pc:docMk/>
            <pc:sldMasterMk cId="3615336018" sldId="2147483696"/>
            <pc:sldLayoutMk cId="3628088772" sldId="2147483701"/>
          </pc:sldLayoutMkLst>
          <pc:spChg chg="mod">
            <ac:chgData name="Bloom PhD, Jesse D" userId="e17e4af4-92ba-4f4f-89d8-f6d4f5501821" providerId="ADAL" clId="{A5DBB2E7-5245-E34B-9D3F-B2997EE571C2}" dt="2023-02-04T14:27:35.894" v="4"/>
            <ac:spMkLst>
              <pc:docMk/>
              <pc:sldMasterMk cId="3615336018" sldId="2147483696"/>
              <pc:sldLayoutMk cId="3628088772" sldId="2147483701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A5DBB2E7-5245-E34B-9D3F-B2997EE571C2}" dt="2023-02-04T14:27:35.894" v="4"/>
            <ac:spMkLst>
              <pc:docMk/>
              <pc:sldMasterMk cId="3615336018" sldId="2147483696"/>
              <pc:sldLayoutMk cId="3628088772" sldId="2147483701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A5DBB2E7-5245-E34B-9D3F-B2997EE571C2}" dt="2023-02-04T14:27:35.894" v="4"/>
            <ac:spMkLst>
              <pc:docMk/>
              <pc:sldMasterMk cId="3615336018" sldId="2147483696"/>
              <pc:sldLayoutMk cId="3628088772" sldId="2147483701"/>
              <ac:spMk id="4" creationId="{00000000-0000-0000-0000-000000000000}"/>
            </ac:spMkLst>
          </pc:spChg>
          <pc:spChg chg="mod">
            <ac:chgData name="Bloom PhD, Jesse D" userId="e17e4af4-92ba-4f4f-89d8-f6d4f5501821" providerId="ADAL" clId="{A5DBB2E7-5245-E34B-9D3F-B2997EE571C2}" dt="2023-02-04T14:27:35.894" v="4"/>
            <ac:spMkLst>
              <pc:docMk/>
              <pc:sldMasterMk cId="3615336018" sldId="2147483696"/>
              <pc:sldLayoutMk cId="3628088772" sldId="2147483701"/>
              <ac:spMk id="5" creationId="{00000000-0000-0000-0000-000000000000}"/>
            </ac:spMkLst>
          </pc:spChg>
          <pc:spChg chg="mod">
            <ac:chgData name="Bloom PhD, Jesse D" userId="e17e4af4-92ba-4f4f-89d8-f6d4f5501821" providerId="ADAL" clId="{A5DBB2E7-5245-E34B-9D3F-B2997EE571C2}" dt="2023-02-04T14:27:35.894" v="4"/>
            <ac:spMkLst>
              <pc:docMk/>
              <pc:sldMasterMk cId="3615336018" sldId="2147483696"/>
              <pc:sldLayoutMk cId="3628088772" sldId="2147483701"/>
              <ac:spMk id="6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A5DBB2E7-5245-E34B-9D3F-B2997EE571C2}" dt="2023-02-04T14:27:35.894" v="4"/>
          <pc:sldLayoutMkLst>
            <pc:docMk/>
            <pc:sldMasterMk cId="3615336018" sldId="2147483696"/>
            <pc:sldLayoutMk cId="436875253" sldId="2147483704"/>
          </pc:sldLayoutMkLst>
          <pc:spChg chg="mod">
            <ac:chgData name="Bloom PhD, Jesse D" userId="e17e4af4-92ba-4f4f-89d8-f6d4f5501821" providerId="ADAL" clId="{A5DBB2E7-5245-E34B-9D3F-B2997EE571C2}" dt="2023-02-04T14:27:35.894" v="4"/>
            <ac:spMkLst>
              <pc:docMk/>
              <pc:sldMasterMk cId="3615336018" sldId="2147483696"/>
              <pc:sldLayoutMk cId="436875253" sldId="2147483704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A5DBB2E7-5245-E34B-9D3F-B2997EE571C2}" dt="2023-02-04T14:27:35.894" v="4"/>
            <ac:spMkLst>
              <pc:docMk/>
              <pc:sldMasterMk cId="3615336018" sldId="2147483696"/>
              <pc:sldLayoutMk cId="436875253" sldId="2147483704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A5DBB2E7-5245-E34B-9D3F-B2997EE571C2}" dt="2023-02-04T14:27:35.894" v="4"/>
            <ac:spMkLst>
              <pc:docMk/>
              <pc:sldMasterMk cId="3615336018" sldId="2147483696"/>
              <pc:sldLayoutMk cId="436875253" sldId="2147483704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A5DBB2E7-5245-E34B-9D3F-B2997EE571C2}" dt="2023-02-04T14:27:35.894" v="4"/>
          <pc:sldLayoutMkLst>
            <pc:docMk/>
            <pc:sldMasterMk cId="3615336018" sldId="2147483696"/>
            <pc:sldLayoutMk cId="1896331358" sldId="2147483705"/>
          </pc:sldLayoutMkLst>
          <pc:spChg chg="mod">
            <ac:chgData name="Bloom PhD, Jesse D" userId="e17e4af4-92ba-4f4f-89d8-f6d4f5501821" providerId="ADAL" clId="{A5DBB2E7-5245-E34B-9D3F-B2997EE571C2}" dt="2023-02-04T14:27:35.894" v="4"/>
            <ac:spMkLst>
              <pc:docMk/>
              <pc:sldMasterMk cId="3615336018" sldId="2147483696"/>
              <pc:sldLayoutMk cId="1896331358" sldId="2147483705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A5DBB2E7-5245-E34B-9D3F-B2997EE571C2}" dt="2023-02-04T14:27:35.894" v="4"/>
            <ac:spMkLst>
              <pc:docMk/>
              <pc:sldMasterMk cId="3615336018" sldId="2147483696"/>
              <pc:sldLayoutMk cId="1896331358" sldId="2147483705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A5DBB2E7-5245-E34B-9D3F-B2997EE571C2}" dt="2023-02-04T14:27:35.894" v="4"/>
            <ac:spMkLst>
              <pc:docMk/>
              <pc:sldMasterMk cId="3615336018" sldId="2147483696"/>
              <pc:sldLayoutMk cId="1896331358" sldId="2147483705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A5DBB2E7-5245-E34B-9D3F-B2997EE571C2}" dt="2023-02-04T14:27:35.894" v="4"/>
          <pc:sldLayoutMkLst>
            <pc:docMk/>
            <pc:sldMasterMk cId="3615336018" sldId="2147483696"/>
            <pc:sldLayoutMk cId="29501061" sldId="2147483707"/>
          </pc:sldLayoutMkLst>
          <pc:spChg chg="mod">
            <ac:chgData name="Bloom PhD, Jesse D" userId="e17e4af4-92ba-4f4f-89d8-f6d4f5501821" providerId="ADAL" clId="{A5DBB2E7-5245-E34B-9D3F-B2997EE571C2}" dt="2023-02-04T14:27:35.894" v="4"/>
            <ac:spMkLst>
              <pc:docMk/>
              <pc:sldMasterMk cId="3615336018" sldId="2147483696"/>
              <pc:sldLayoutMk cId="29501061" sldId="2147483707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A5DBB2E7-5245-E34B-9D3F-B2997EE571C2}" dt="2023-02-04T14:27:35.894" v="4"/>
            <ac:spMkLst>
              <pc:docMk/>
              <pc:sldMasterMk cId="3615336018" sldId="2147483696"/>
              <pc:sldLayoutMk cId="29501061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Bloom PhD, Jesse D" userId="e17e4af4-92ba-4f4f-89d8-f6d4f5501821" providerId="ADAL" clId="{A5DBB2E7-5245-E34B-9D3F-B2997EE571C2}" dt="2023-02-04T14:30:15.786" v="144"/>
        <pc:sldMasterMkLst>
          <pc:docMk/>
          <pc:sldMasterMk cId="3100109530" sldId="2147483708"/>
        </pc:sldMasterMkLst>
        <pc:spChg chg="mod">
          <ac:chgData name="Bloom PhD, Jesse D" userId="e17e4af4-92ba-4f4f-89d8-f6d4f5501821" providerId="ADAL" clId="{A5DBB2E7-5245-E34B-9D3F-B2997EE571C2}" dt="2023-02-04T14:30:15.786" v="144"/>
          <ac:spMkLst>
            <pc:docMk/>
            <pc:sldMasterMk cId="3100109530" sldId="2147483708"/>
            <ac:spMk id="2" creationId="{00000000-0000-0000-0000-000000000000}"/>
          </ac:spMkLst>
        </pc:spChg>
        <pc:spChg chg="mod">
          <ac:chgData name="Bloom PhD, Jesse D" userId="e17e4af4-92ba-4f4f-89d8-f6d4f5501821" providerId="ADAL" clId="{A5DBB2E7-5245-E34B-9D3F-B2997EE571C2}" dt="2023-02-04T14:30:15.786" v="144"/>
          <ac:spMkLst>
            <pc:docMk/>
            <pc:sldMasterMk cId="3100109530" sldId="2147483708"/>
            <ac:spMk id="3" creationId="{00000000-0000-0000-0000-000000000000}"/>
          </ac:spMkLst>
        </pc:spChg>
        <pc:spChg chg="mod">
          <ac:chgData name="Bloom PhD, Jesse D" userId="e17e4af4-92ba-4f4f-89d8-f6d4f5501821" providerId="ADAL" clId="{A5DBB2E7-5245-E34B-9D3F-B2997EE571C2}" dt="2023-02-04T14:30:15.786" v="144"/>
          <ac:spMkLst>
            <pc:docMk/>
            <pc:sldMasterMk cId="3100109530" sldId="2147483708"/>
            <ac:spMk id="4" creationId="{00000000-0000-0000-0000-000000000000}"/>
          </ac:spMkLst>
        </pc:spChg>
        <pc:spChg chg="mod">
          <ac:chgData name="Bloom PhD, Jesse D" userId="e17e4af4-92ba-4f4f-89d8-f6d4f5501821" providerId="ADAL" clId="{A5DBB2E7-5245-E34B-9D3F-B2997EE571C2}" dt="2023-02-04T14:30:15.786" v="144"/>
          <ac:spMkLst>
            <pc:docMk/>
            <pc:sldMasterMk cId="3100109530" sldId="2147483708"/>
            <ac:spMk id="5" creationId="{00000000-0000-0000-0000-000000000000}"/>
          </ac:spMkLst>
        </pc:spChg>
        <pc:spChg chg="mod">
          <ac:chgData name="Bloom PhD, Jesse D" userId="e17e4af4-92ba-4f4f-89d8-f6d4f5501821" providerId="ADAL" clId="{A5DBB2E7-5245-E34B-9D3F-B2997EE571C2}" dt="2023-02-04T14:30:15.786" v="144"/>
          <ac:spMkLst>
            <pc:docMk/>
            <pc:sldMasterMk cId="3100109530" sldId="2147483708"/>
            <ac:spMk id="6" creationId="{00000000-0000-0000-0000-000000000000}"/>
          </ac:spMkLst>
        </pc:spChg>
        <pc:sldLayoutChg chg="modSp">
          <pc:chgData name="Bloom PhD, Jesse D" userId="e17e4af4-92ba-4f4f-89d8-f6d4f5501821" providerId="ADAL" clId="{A5DBB2E7-5245-E34B-9D3F-B2997EE571C2}" dt="2023-02-04T14:30:15.786" v="144"/>
          <pc:sldLayoutMkLst>
            <pc:docMk/>
            <pc:sldMasterMk cId="3100109530" sldId="2147483708"/>
            <pc:sldLayoutMk cId="4052352730" sldId="2147483709"/>
          </pc:sldLayoutMkLst>
          <pc:spChg chg="mod">
            <ac:chgData name="Bloom PhD, Jesse D" userId="e17e4af4-92ba-4f4f-89d8-f6d4f5501821" providerId="ADAL" clId="{A5DBB2E7-5245-E34B-9D3F-B2997EE571C2}" dt="2023-02-04T14:30:15.786" v="144"/>
            <ac:spMkLst>
              <pc:docMk/>
              <pc:sldMasterMk cId="3100109530" sldId="2147483708"/>
              <pc:sldLayoutMk cId="4052352730" sldId="2147483709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A5DBB2E7-5245-E34B-9D3F-B2997EE571C2}" dt="2023-02-04T14:30:15.786" v="144"/>
            <ac:spMkLst>
              <pc:docMk/>
              <pc:sldMasterMk cId="3100109530" sldId="2147483708"/>
              <pc:sldLayoutMk cId="4052352730" sldId="2147483709"/>
              <ac:spMk id="3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A5DBB2E7-5245-E34B-9D3F-B2997EE571C2}" dt="2023-02-04T14:30:15.786" v="144"/>
          <pc:sldLayoutMkLst>
            <pc:docMk/>
            <pc:sldMasterMk cId="3100109530" sldId="2147483708"/>
            <pc:sldLayoutMk cId="630076982" sldId="2147483711"/>
          </pc:sldLayoutMkLst>
          <pc:spChg chg="mod">
            <ac:chgData name="Bloom PhD, Jesse D" userId="e17e4af4-92ba-4f4f-89d8-f6d4f5501821" providerId="ADAL" clId="{A5DBB2E7-5245-E34B-9D3F-B2997EE571C2}" dt="2023-02-04T14:30:15.786" v="144"/>
            <ac:spMkLst>
              <pc:docMk/>
              <pc:sldMasterMk cId="3100109530" sldId="2147483708"/>
              <pc:sldLayoutMk cId="630076982" sldId="2147483711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A5DBB2E7-5245-E34B-9D3F-B2997EE571C2}" dt="2023-02-04T14:30:15.786" v="144"/>
            <ac:spMkLst>
              <pc:docMk/>
              <pc:sldMasterMk cId="3100109530" sldId="2147483708"/>
              <pc:sldLayoutMk cId="630076982" sldId="2147483711"/>
              <ac:spMk id="3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A5DBB2E7-5245-E34B-9D3F-B2997EE571C2}" dt="2023-02-04T14:30:15.786" v="144"/>
          <pc:sldLayoutMkLst>
            <pc:docMk/>
            <pc:sldMasterMk cId="3100109530" sldId="2147483708"/>
            <pc:sldLayoutMk cId="1004772474" sldId="2147483712"/>
          </pc:sldLayoutMkLst>
          <pc:spChg chg="mod">
            <ac:chgData name="Bloom PhD, Jesse D" userId="e17e4af4-92ba-4f4f-89d8-f6d4f5501821" providerId="ADAL" clId="{A5DBB2E7-5245-E34B-9D3F-B2997EE571C2}" dt="2023-02-04T14:30:15.786" v="144"/>
            <ac:spMkLst>
              <pc:docMk/>
              <pc:sldMasterMk cId="3100109530" sldId="2147483708"/>
              <pc:sldLayoutMk cId="1004772474" sldId="2147483712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A5DBB2E7-5245-E34B-9D3F-B2997EE571C2}" dt="2023-02-04T14:30:15.786" v="144"/>
            <ac:spMkLst>
              <pc:docMk/>
              <pc:sldMasterMk cId="3100109530" sldId="2147483708"/>
              <pc:sldLayoutMk cId="1004772474" sldId="2147483712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A5DBB2E7-5245-E34B-9D3F-B2997EE571C2}" dt="2023-02-04T14:30:15.786" v="144"/>
          <pc:sldLayoutMkLst>
            <pc:docMk/>
            <pc:sldMasterMk cId="3100109530" sldId="2147483708"/>
            <pc:sldLayoutMk cId="3902554013" sldId="2147483713"/>
          </pc:sldLayoutMkLst>
          <pc:spChg chg="mod">
            <ac:chgData name="Bloom PhD, Jesse D" userId="e17e4af4-92ba-4f4f-89d8-f6d4f5501821" providerId="ADAL" clId="{A5DBB2E7-5245-E34B-9D3F-B2997EE571C2}" dt="2023-02-04T14:30:15.786" v="144"/>
            <ac:spMkLst>
              <pc:docMk/>
              <pc:sldMasterMk cId="3100109530" sldId="2147483708"/>
              <pc:sldLayoutMk cId="3902554013" sldId="2147483713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A5DBB2E7-5245-E34B-9D3F-B2997EE571C2}" dt="2023-02-04T14:30:15.786" v="144"/>
            <ac:spMkLst>
              <pc:docMk/>
              <pc:sldMasterMk cId="3100109530" sldId="2147483708"/>
              <pc:sldLayoutMk cId="3902554013" sldId="2147483713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A5DBB2E7-5245-E34B-9D3F-B2997EE571C2}" dt="2023-02-04T14:30:15.786" v="144"/>
            <ac:spMkLst>
              <pc:docMk/>
              <pc:sldMasterMk cId="3100109530" sldId="2147483708"/>
              <pc:sldLayoutMk cId="3902554013" sldId="2147483713"/>
              <ac:spMk id="4" creationId="{00000000-0000-0000-0000-000000000000}"/>
            </ac:spMkLst>
          </pc:spChg>
          <pc:spChg chg="mod">
            <ac:chgData name="Bloom PhD, Jesse D" userId="e17e4af4-92ba-4f4f-89d8-f6d4f5501821" providerId="ADAL" clId="{A5DBB2E7-5245-E34B-9D3F-B2997EE571C2}" dt="2023-02-04T14:30:15.786" v="144"/>
            <ac:spMkLst>
              <pc:docMk/>
              <pc:sldMasterMk cId="3100109530" sldId="2147483708"/>
              <pc:sldLayoutMk cId="3902554013" sldId="2147483713"/>
              <ac:spMk id="5" creationId="{00000000-0000-0000-0000-000000000000}"/>
            </ac:spMkLst>
          </pc:spChg>
          <pc:spChg chg="mod">
            <ac:chgData name="Bloom PhD, Jesse D" userId="e17e4af4-92ba-4f4f-89d8-f6d4f5501821" providerId="ADAL" clId="{A5DBB2E7-5245-E34B-9D3F-B2997EE571C2}" dt="2023-02-04T14:30:15.786" v="144"/>
            <ac:spMkLst>
              <pc:docMk/>
              <pc:sldMasterMk cId="3100109530" sldId="2147483708"/>
              <pc:sldLayoutMk cId="3902554013" sldId="2147483713"/>
              <ac:spMk id="6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A5DBB2E7-5245-E34B-9D3F-B2997EE571C2}" dt="2023-02-04T14:30:15.786" v="144"/>
          <pc:sldLayoutMkLst>
            <pc:docMk/>
            <pc:sldMasterMk cId="3100109530" sldId="2147483708"/>
            <pc:sldLayoutMk cId="2852783904" sldId="2147483716"/>
          </pc:sldLayoutMkLst>
          <pc:spChg chg="mod">
            <ac:chgData name="Bloom PhD, Jesse D" userId="e17e4af4-92ba-4f4f-89d8-f6d4f5501821" providerId="ADAL" clId="{A5DBB2E7-5245-E34B-9D3F-B2997EE571C2}" dt="2023-02-04T14:30:15.786" v="144"/>
            <ac:spMkLst>
              <pc:docMk/>
              <pc:sldMasterMk cId="3100109530" sldId="2147483708"/>
              <pc:sldLayoutMk cId="2852783904" sldId="2147483716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A5DBB2E7-5245-E34B-9D3F-B2997EE571C2}" dt="2023-02-04T14:30:15.786" v="144"/>
            <ac:spMkLst>
              <pc:docMk/>
              <pc:sldMasterMk cId="3100109530" sldId="2147483708"/>
              <pc:sldLayoutMk cId="2852783904" sldId="2147483716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A5DBB2E7-5245-E34B-9D3F-B2997EE571C2}" dt="2023-02-04T14:30:15.786" v="144"/>
            <ac:spMkLst>
              <pc:docMk/>
              <pc:sldMasterMk cId="3100109530" sldId="2147483708"/>
              <pc:sldLayoutMk cId="2852783904" sldId="2147483716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A5DBB2E7-5245-E34B-9D3F-B2997EE571C2}" dt="2023-02-04T14:30:15.786" v="144"/>
          <pc:sldLayoutMkLst>
            <pc:docMk/>
            <pc:sldMasterMk cId="3100109530" sldId="2147483708"/>
            <pc:sldLayoutMk cId="2579469618" sldId="2147483717"/>
          </pc:sldLayoutMkLst>
          <pc:spChg chg="mod">
            <ac:chgData name="Bloom PhD, Jesse D" userId="e17e4af4-92ba-4f4f-89d8-f6d4f5501821" providerId="ADAL" clId="{A5DBB2E7-5245-E34B-9D3F-B2997EE571C2}" dt="2023-02-04T14:30:15.786" v="144"/>
            <ac:spMkLst>
              <pc:docMk/>
              <pc:sldMasterMk cId="3100109530" sldId="2147483708"/>
              <pc:sldLayoutMk cId="2579469618" sldId="2147483717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A5DBB2E7-5245-E34B-9D3F-B2997EE571C2}" dt="2023-02-04T14:30:15.786" v="144"/>
            <ac:spMkLst>
              <pc:docMk/>
              <pc:sldMasterMk cId="3100109530" sldId="2147483708"/>
              <pc:sldLayoutMk cId="2579469618" sldId="2147483717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A5DBB2E7-5245-E34B-9D3F-B2997EE571C2}" dt="2023-02-04T14:30:15.786" v="144"/>
            <ac:spMkLst>
              <pc:docMk/>
              <pc:sldMasterMk cId="3100109530" sldId="2147483708"/>
              <pc:sldLayoutMk cId="2579469618" sldId="2147483717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A5DBB2E7-5245-E34B-9D3F-B2997EE571C2}" dt="2023-02-04T14:30:15.786" v="144"/>
          <pc:sldLayoutMkLst>
            <pc:docMk/>
            <pc:sldMasterMk cId="3100109530" sldId="2147483708"/>
            <pc:sldLayoutMk cId="2701495120" sldId="2147483719"/>
          </pc:sldLayoutMkLst>
          <pc:spChg chg="mod">
            <ac:chgData name="Bloom PhD, Jesse D" userId="e17e4af4-92ba-4f4f-89d8-f6d4f5501821" providerId="ADAL" clId="{A5DBB2E7-5245-E34B-9D3F-B2997EE571C2}" dt="2023-02-04T14:30:15.786" v="144"/>
            <ac:spMkLst>
              <pc:docMk/>
              <pc:sldMasterMk cId="3100109530" sldId="2147483708"/>
              <pc:sldLayoutMk cId="2701495120" sldId="2147483719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A5DBB2E7-5245-E34B-9D3F-B2997EE571C2}" dt="2023-02-04T14:30:15.786" v="144"/>
            <ac:spMkLst>
              <pc:docMk/>
              <pc:sldMasterMk cId="3100109530" sldId="2147483708"/>
              <pc:sldLayoutMk cId="2701495120" sldId="214748371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571308"/>
            <a:ext cx="5440680" cy="334264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5042853"/>
            <a:ext cx="4800600" cy="2318067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106E-4C12-7F49-BE1B-9EA45A346207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EF9C-7643-6948-973C-E02974E0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9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106E-4C12-7F49-BE1B-9EA45A346207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EF9C-7643-6948-973C-E02974E0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0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511175"/>
            <a:ext cx="1380173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511175"/>
            <a:ext cx="4060508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106E-4C12-7F49-BE1B-9EA45A346207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EF9C-7643-6948-973C-E02974E0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2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106E-4C12-7F49-BE1B-9EA45A346207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EF9C-7643-6948-973C-E02974E0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2393635"/>
            <a:ext cx="5520690" cy="3993832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6425250"/>
            <a:ext cx="5520690" cy="2100262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106E-4C12-7F49-BE1B-9EA45A346207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EF9C-7643-6948-973C-E02974E0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2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2555875"/>
            <a:ext cx="272034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2555875"/>
            <a:ext cx="272034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106E-4C12-7F49-BE1B-9EA45A346207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EF9C-7643-6948-973C-E02974E0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0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511177"/>
            <a:ext cx="552069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2353628"/>
            <a:ext cx="2707838" cy="1153477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3507105"/>
            <a:ext cx="2707838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2353628"/>
            <a:ext cx="2721174" cy="1153477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3507105"/>
            <a:ext cx="2721174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106E-4C12-7F49-BE1B-9EA45A346207}" type="datetimeFigureOut">
              <a:rPr lang="en-US" smtClean="0"/>
              <a:t>2/4/23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EF9C-7643-6948-973C-E02974E0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9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106E-4C12-7F49-BE1B-9EA45A346207}" type="datetimeFigureOut">
              <a:rPr lang="en-US" smtClean="0"/>
              <a:t>2/4/23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EF9C-7643-6948-973C-E02974E0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7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106E-4C12-7F49-BE1B-9EA45A346207}" type="datetimeFigureOut">
              <a:rPr lang="en-US" smtClean="0"/>
              <a:t>2/4/23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EF9C-7643-6948-973C-E02974E0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40080"/>
            <a:ext cx="2064425" cy="22402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382397"/>
            <a:ext cx="3240405" cy="6823075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880360"/>
            <a:ext cx="2064425" cy="5336223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106E-4C12-7F49-BE1B-9EA45A346207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EF9C-7643-6948-973C-E02974E0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0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40080"/>
            <a:ext cx="2064425" cy="22402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382397"/>
            <a:ext cx="3240405" cy="6823075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880360"/>
            <a:ext cx="2064425" cy="5336223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106E-4C12-7F49-BE1B-9EA45A346207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EF9C-7643-6948-973C-E02974E0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511177"/>
            <a:ext cx="552069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2555875"/>
            <a:ext cx="552069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8898892"/>
            <a:ext cx="14401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8106E-4C12-7F49-BE1B-9EA45A346207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8898892"/>
            <a:ext cx="216027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8898892"/>
            <a:ext cx="14401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BEF9C-7643-6948-973C-E02974E0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6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7D17704C-BA97-98F5-DC45-AED0DBEAB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19555"/>
            <a:ext cx="5539763" cy="3470133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FAD14122-3D69-5E63-4E32-B250DB6BD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5100"/>
            <a:ext cx="6400800" cy="54032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EE8D28-1497-2F96-8E39-EDDE729930E9}"/>
              </a:ext>
            </a:extLst>
          </p:cNvPr>
          <p:cNvSpPr txBox="1"/>
          <p:nvPr/>
        </p:nvSpPr>
        <p:spPr>
          <a:xfrm flipH="1">
            <a:off x="1016001" y="165100"/>
            <a:ext cx="495300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SARS-CoV-2 predicted equilibrium frequencies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763EE5-86B5-1C08-C335-B5DCF5FA049F}"/>
              </a:ext>
            </a:extLst>
          </p:cNvPr>
          <p:cNvSpPr txBox="1"/>
          <p:nvPr/>
        </p:nvSpPr>
        <p:spPr>
          <a:xfrm flipH="1">
            <a:off x="1016001" y="3619500"/>
            <a:ext cx="495300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sarbecovirus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empirical frequencies at 4-fold degenerate sites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92F0E5-CA4A-95FF-E49D-A54246A347FB}"/>
              </a:ext>
            </a:extLst>
          </p:cNvPr>
          <p:cNvSpPr txBox="1"/>
          <p:nvPr/>
        </p:nvSpPr>
        <p:spPr>
          <a:xfrm>
            <a:off x="431799" y="-9651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8D735F-D4C3-88C2-7C82-55F35C5F1405}"/>
              </a:ext>
            </a:extLst>
          </p:cNvPr>
          <p:cNvSpPr txBox="1"/>
          <p:nvPr/>
        </p:nvSpPr>
        <p:spPr>
          <a:xfrm>
            <a:off x="431799" y="3504084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7C3C75-F1F8-C43B-FA32-7A0FACC1F404}"/>
              </a:ext>
            </a:extLst>
          </p:cNvPr>
          <p:cNvSpPr txBox="1"/>
          <p:nvPr/>
        </p:nvSpPr>
        <p:spPr>
          <a:xfrm>
            <a:off x="431799" y="557642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EF74F8-6A0A-19C5-9C59-472F69D4C866}"/>
              </a:ext>
            </a:extLst>
          </p:cNvPr>
          <p:cNvSpPr txBox="1"/>
          <p:nvPr/>
        </p:nvSpPr>
        <p:spPr>
          <a:xfrm flipH="1">
            <a:off x="1016001" y="5727167"/>
            <a:ext cx="495300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similarity of predicted vs empirical frequencies for many viruses</a:t>
            </a:r>
          </a:p>
        </p:txBody>
      </p:sp>
    </p:spTree>
    <p:extLst>
      <p:ext uri="{BB962C8B-B14F-4D97-AF65-F5344CB8AC3E}">
        <p14:creationId xmlns:p14="http://schemas.microsoft.com/office/powerpoint/2010/main" val="135529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48</TotalTime>
  <Words>23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Bloom PhD, Jesse D</dc:creator>
  <cp:lastModifiedBy>Bloom PhD, Jesse D</cp:lastModifiedBy>
  <cp:revision>2</cp:revision>
  <dcterms:created xsi:type="dcterms:W3CDTF">2022-11-18T21:09:03Z</dcterms:created>
  <dcterms:modified xsi:type="dcterms:W3CDTF">2023-02-04T14:30:26Z</dcterms:modified>
</cp:coreProperties>
</file>