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/>
    <p:restoredTop sz="96327"/>
  </p:normalViewPr>
  <p:slideViewPr>
    <p:cSldViewPr snapToGrid="0">
      <p:cViewPr varScale="1">
        <p:scale>
          <a:sx n="151" d="100"/>
          <a:sy n="151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10FE-DF3F-4248-AC84-231497F3E05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937C57B-BBBC-6B8F-941A-7BD2CE3730FA}"/>
              </a:ext>
            </a:extLst>
          </p:cNvPr>
          <p:cNvSpPr txBox="1"/>
          <p:nvPr/>
        </p:nvSpPr>
        <p:spPr>
          <a:xfrm>
            <a:off x="14904" y="-5526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2171F-FCAF-3329-58FA-9C54820130AD}"/>
              </a:ext>
            </a:extLst>
          </p:cNvPr>
          <p:cNvSpPr txBox="1"/>
          <p:nvPr/>
        </p:nvSpPr>
        <p:spPr>
          <a:xfrm>
            <a:off x="5230371" y="-5526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3029-DDA6-785D-B5A2-9F0443E12AF2}"/>
              </a:ext>
            </a:extLst>
          </p:cNvPr>
          <p:cNvSpPr txBox="1"/>
          <p:nvPr/>
        </p:nvSpPr>
        <p:spPr>
          <a:xfrm>
            <a:off x="14904" y="373669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845B18-BB56-A1BF-F309-4D03A5B4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18" y="251517"/>
            <a:ext cx="3987800" cy="3251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30F865-924C-5AE5-A648-7DC1FBE6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0371" y="251517"/>
            <a:ext cx="3263900" cy="3251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0AC2431-E7A8-8498-F8E1-CA03B1FDE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382" y="4015684"/>
            <a:ext cx="3429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4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5</cp:revision>
  <dcterms:created xsi:type="dcterms:W3CDTF">2022-11-08T18:28:00Z</dcterms:created>
  <dcterms:modified xsi:type="dcterms:W3CDTF">2022-11-15T22:16:55Z</dcterms:modified>
</cp:coreProperties>
</file>