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4"/>
  </p:normalViewPr>
  <p:slideViewPr>
    <p:cSldViewPr snapToGrid="0" snapToObjects="1">
      <p:cViewPr>
        <p:scale>
          <a:sx n="62" d="100"/>
          <a:sy n="62" d="100"/>
        </p:scale>
        <p:origin x="240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-445505" y="0"/>
            <a:ext cx="14357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Yu Gothic" charset="-128"/>
                <a:ea typeface="Yu Gothic" charset="-128"/>
                <a:cs typeface="Yu Gothic" charset="-128"/>
              </a:rPr>
              <a:t>W</a:t>
            </a:r>
            <a:r>
              <a:rPr lang="en-US" sz="4000" dirty="0" smtClean="0">
                <a:latin typeface="Yu Gothic" charset="-128"/>
                <a:ea typeface="Yu Gothic" charset="-128"/>
                <a:cs typeface="Yu Gothic" charset="-128"/>
              </a:rPr>
              <a:t>ORKFLOW</a:t>
            </a:r>
            <a:r>
              <a:rPr lang="en-US" sz="5000" dirty="0" smtClean="0"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lang="en-US" sz="4000" dirty="0" smtClean="0">
                <a:latin typeface="Yu Gothic" charset="-128"/>
                <a:ea typeface="Yu Gothic" charset="-128"/>
                <a:cs typeface="Yu Gothic" charset="-128"/>
              </a:rPr>
              <a:t>TO</a:t>
            </a:r>
            <a:r>
              <a:rPr lang="en-US" sz="5000" dirty="0" smtClean="0">
                <a:latin typeface="Yu Gothic" charset="-128"/>
                <a:ea typeface="Yu Gothic" charset="-128"/>
                <a:cs typeface="Yu Gothic" charset="-128"/>
              </a:rPr>
              <a:t> O</a:t>
            </a:r>
            <a:r>
              <a:rPr lang="en-US" sz="4000" dirty="0" smtClean="0">
                <a:latin typeface="Yu Gothic" charset="-128"/>
                <a:ea typeface="Yu Gothic" charset="-128"/>
                <a:cs typeface="Yu Gothic" charset="-128"/>
              </a:rPr>
              <a:t>PTIMZE</a:t>
            </a:r>
            <a:r>
              <a:rPr lang="en-US" sz="5000" dirty="0" smtClean="0">
                <a:latin typeface="Yu Gothic" charset="-128"/>
                <a:ea typeface="Yu Gothic" charset="-128"/>
                <a:cs typeface="Yu Gothic" charset="-128"/>
              </a:rPr>
              <a:t> HA T</a:t>
            </a:r>
            <a:r>
              <a:rPr lang="en-US" sz="4000" dirty="0" smtClean="0">
                <a:latin typeface="Yu Gothic" charset="-128"/>
                <a:ea typeface="Yu Gothic" charset="-128"/>
                <a:cs typeface="Yu Gothic" charset="-128"/>
              </a:rPr>
              <a:t>REES</a:t>
            </a:r>
            <a:endParaRPr lang="en-US" sz="4000" dirty="0">
              <a:latin typeface="Yu Gothic" charset="-128"/>
              <a:ea typeface="Yu Gothic" charset="-128"/>
              <a:cs typeface="Yu Gothic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-355883" y="921299"/>
                <a:ext cx="981275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Yu Gothic" charset="-128"/>
                    <a:ea typeface="Yu Gothic" charset="-128"/>
                    <a:cs typeface="Yu Gothic" charset="-128"/>
                  </a:rPr>
                  <a:t>models: YNGKP_M0, YNGKP_M5, </a:t>
                </a:r>
                <a:r>
                  <a:rPr lang="en-US" sz="3000" dirty="0" err="1" smtClean="0">
                    <a:latin typeface="Yu Gothic" charset="-128"/>
                    <a:ea typeface="Yu Gothic" charset="-128"/>
                    <a:cs typeface="Yu Gothic" charset="-128"/>
                  </a:rPr>
                  <a:t>ExpCM</a:t>
                </a:r>
                <a:r>
                  <a:rPr lang="en-US" sz="3000" dirty="0" smtClean="0">
                    <a:latin typeface="Yu Gothic" charset="-128"/>
                    <a:ea typeface="Yu Gothic" charset="-128"/>
                    <a:cs typeface="Yu Gothic" charset="-128"/>
                  </a:rPr>
                  <a:t>, </a:t>
                </a:r>
                <a:r>
                  <a:rPr lang="en-US" sz="3000" dirty="0" err="1" smtClean="0">
                    <a:latin typeface="Yu Gothic" charset="-128"/>
                    <a:ea typeface="Yu Gothic" charset="-128"/>
                    <a:cs typeface="Yu Gothic" charset="-128"/>
                  </a:rPr>
                  <a:t>ExpCM</a:t>
                </a:r>
                <a:r>
                  <a:rPr lang="en-US" sz="3000" dirty="0" smtClean="0">
                    <a:latin typeface="Yu Gothic" charset="-128"/>
                    <a:ea typeface="Yu Gothic" charset="-128"/>
                    <a:cs typeface="Yu Gothic" charset="-128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  <m:r>
                      <a:rPr lang="el-GR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endParaRPr lang="en-US" sz="30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883" y="921299"/>
                <a:ext cx="9812751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1492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-355883" y="1353879"/>
            <a:ext cx="634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Yu Gothic" charset="-128"/>
                <a:ea typeface="Yu Gothic" charset="-128"/>
                <a:cs typeface="Yu Gothic" charset="-128"/>
              </a:rPr>
              <a:t>preferences: </a:t>
            </a:r>
            <a:r>
              <a:rPr lang="en-US" sz="3000" b="1" dirty="0" smtClean="0">
                <a:solidFill>
                  <a:schemeClr val="accent6"/>
                </a:solidFill>
                <a:latin typeface="Yu Gothic" charset="-128"/>
                <a:ea typeface="Yu Gothic" charset="-128"/>
                <a:cs typeface="Yu Gothic" charset="-128"/>
              </a:rPr>
              <a:t>WSN</a:t>
            </a:r>
            <a:r>
              <a:rPr lang="en-US" sz="3000" dirty="0" smtClean="0">
                <a:latin typeface="Yu Gothic" charset="-128"/>
                <a:ea typeface="Yu Gothic" charset="-128"/>
                <a:cs typeface="Yu Gothic" charset="-128"/>
              </a:rPr>
              <a:t>, </a:t>
            </a:r>
            <a:r>
              <a:rPr lang="en-US" sz="3000" b="1" dirty="0" smtClean="0">
                <a:solidFill>
                  <a:schemeClr val="accent3"/>
                </a:solidFill>
                <a:latin typeface="Yu Gothic" charset="-128"/>
                <a:ea typeface="Yu Gothic" charset="-128"/>
                <a:cs typeface="Yu Gothic" charset="-128"/>
              </a:rPr>
              <a:t>Perth</a:t>
            </a:r>
            <a:r>
              <a:rPr lang="en-US" sz="3000" dirty="0" smtClean="0">
                <a:latin typeface="Yu Gothic" charset="-128"/>
                <a:ea typeface="Yu Gothic" charset="-128"/>
                <a:cs typeface="Yu Gothic" charset="-128"/>
              </a:rPr>
              <a:t>, </a:t>
            </a:r>
            <a:r>
              <a:rPr lang="en-US" sz="3000" b="1" dirty="0" smtClean="0">
                <a:solidFill>
                  <a:schemeClr val="accent2"/>
                </a:solidFill>
                <a:latin typeface="Yu Gothic" charset="-128"/>
                <a:ea typeface="Yu Gothic" charset="-128"/>
                <a:cs typeface="Yu Gothic" charset="-128"/>
              </a:rPr>
              <a:t>average</a:t>
            </a:r>
            <a:endParaRPr lang="en-US" sz="3000" b="1" dirty="0">
              <a:solidFill>
                <a:schemeClr val="accent2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grpSp>
        <p:nvGrpSpPr>
          <p:cNvPr id="202" name="Group 201"/>
          <p:cNvGrpSpPr/>
          <p:nvPr/>
        </p:nvGrpSpPr>
        <p:grpSpPr>
          <a:xfrm rot="5400000">
            <a:off x="-2846915" y="2780862"/>
            <a:ext cx="1669428" cy="3133392"/>
            <a:chOff x="1786489" y="2545976"/>
            <a:chExt cx="1669428" cy="3133392"/>
          </a:xfrm>
          <a:solidFill>
            <a:schemeClr val="tx1"/>
          </a:solidFill>
        </p:grpSpPr>
        <p:sp>
          <p:nvSpPr>
            <p:cNvPr id="206" name="Rectangle 205"/>
            <p:cNvSpPr/>
            <p:nvPr/>
          </p:nvSpPr>
          <p:spPr>
            <a:xfrm>
              <a:off x="1786489" y="2545976"/>
              <a:ext cx="107576" cy="23255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579606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348341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 rot="5400000">
              <a:off x="2963974" y="3524244"/>
              <a:ext cx="107576" cy="8763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 rot="5400000">
              <a:off x="2374165" y="4176226"/>
              <a:ext cx="107577" cy="12829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963974" y="390861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375231" y="476390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 rot="5400000">
            <a:off x="3546197" y="1467512"/>
            <a:ext cx="1669428" cy="3133392"/>
            <a:chOff x="1786489" y="2545976"/>
            <a:chExt cx="1669428" cy="3133392"/>
          </a:xfrm>
          <a:solidFill>
            <a:schemeClr val="tx1"/>
          </a:solidFill>
        </p:grpSpPr>
        <p:sp>
          <p:nvSpPr>
            <p:cNvPr id="214" name="Rectangle 213"/>
            <p:cNvSpPr/>
            <p:nvPr/>
          </p:nvSpPr>
          <p:spPr>
            <a:xfrm>
              <a:off x="1786489" y="2545976"/>
              <a:ext cx="107576" cy="23255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79606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348341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5400000">
              <a:off x="2963974" y="3524244"/>
              <a:ext cx="107576" cy="8763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5400000">
              <a:off x="2374165" y="4176226"/>
              <a:ext cx="107577" cy="12829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963974" y="390861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375231" y="476390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 rot="5400000">
            <a:off x="3582904" y="3566579"/>
            <a:ext cx="1669428" cy="3133392"/>
            <a:chOff x="1786489" y="2545976"/>
            <a:chExt cx="1669428" cy="3133392"/>
          </a:xfrm>
          <a:solidFill>
            <a:schemeClr val="tx1"/>
          </a:solidFill>
        </p:grpSpPr>
        <p:sp>
          <p:nvSpPr>
            <p:cNvPr id="222" name="Rectangle 221"/>
            <p:cNvSpPr/>
            <p:nvPr/>
          </p:nvSpPr>
          <p:spPr>
            <a:xfrm>
              <a:off x="1786489" y="2545976"/>
              <a:ext cx="107576" cy="23255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579606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348341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2963974" y="3524244"/>
              <a:ext cx="107576" cy="8763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2374165" y="4176226"/>
              <a:ext cx="107577" cy="12829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63974" y="390861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375231" y="476390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 rot="5400000">
            <a:off x="3582904" y="5855994"/>
            <a:ext cx="1669428" cy="3133392"/>
            <a:chOff x="1786489" y="2545976"/>
            <a:chExt cx="1669428" cy="3133392"/>
          </a:xfrm>
          <a:solidFill>
            <a:schemeClr val="tx1"/>
          </a:solidFill>
        </p:grpSpPr>
        <p:sp>
          <p:nvSpPr>
            <p:cNvPr id="230" name="Rectangle 229"/>
            <p:cNvSpPr/>
            <p:nvPr/>
          </p:nvSpPr>
          <p:spPr>
            <a:xfrm>
              <a:off x="1786489" y="2545976"/>
              <a:ext cx="107576" cy="23255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79606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348341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2963974" y="3524244"/>
              <a:ext cx="107576" cy="8763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2374165" y="4176226"/>
              <a:ext cx="107577" cy="12829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63974" y="390861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375231" y="476390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 rot="5400000">
            <a:off x="3582904" y="8029799"/>
            <a:ext cx="1669428" cy="3133392"/>
            <a:chOff x="1786489" y="2545976"/>
            <a:chExt cx="1669428" cy="3133392"/>
          </a:xfrm>
          <a:solidFill>
            <a:schemeClr val="tx1"/>
          </a:solidFill>
        </p:grpSpPr>
        <p:sp>
          <p:nvSpPr>
            <p:cNvPr id="238" name="Rectangle 237"/>
            <p:cNvSpPr/>
            <p:nvPr/>
          </p:nvSpPr>
          <p:spPr>
            <a:xfrm>
              <a:off x="1786489" y="2545976"/>
              <a:ext cx="107576" cy="23255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579606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48341" y="2545976"/>
              <a:ext cx="107576" cy="14702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2963974" y="3524244"/>
              <a:ext cx="107576" cy="8763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rot="5400000">
              <a:off x="2374165" y="4176226"/>
              <a:ext cx="107577" cy="12829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963974" y="390861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375231" y="4763901"/>
              <a:ext cx="105444" cy="915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601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_DL_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60000"/>
      </a:accent1>
      <a:accent2>
        <a:srgbClr val="1F9176"/>
      </a:accent2>
      <a:accent3>
        <a:srgbClr val="EB9D00"/>
      </a:accent3>
      <a:accent4>
        <a:srgbClr val="FFC000"/>
      </a:accent4>
      <a:accent5>
        <a:srgbClr val="F16F00"/>
      </a:accent5>
      <a:accent6>
        <a:srgbClr val="51AFC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Yu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K. Hilton</dc:creator>
  <cp:lastModifiedBy>Sarah K. Hilton</cp:lastModifiedBy>
  <cp:revision>6</cp:revision>
  <dcterms:created xsi:type="dcterms:W3CDTF">2017-12-12T20:04:32Z</dcterms:created>
  <dcterms:modified xsi:type="dcterms:W3CDTF">2017-12-13T01:46:57Z</dcterms:modified>
</cp:coreProperties>
</file>