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7"/>
    <p:restoredTop sz="94654"/>
  </p:normalViewPr>
  <p:slideViewPr>
    <p:cSldViewPr snapToGrid="0" snapToObjects="1">
      <p:cViewPr>
        <p:scale>
          <a:sx n="41" d="100"/>
          <a:sy n="41" d="100"/>
        </p:scale>
        <p:origin x="504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3D09-386F-5842-A69C-3369B1D30C0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-9719942" y="-4460258"/>
            <a:ext cx="29628748" cy="16201068"/>
            <a:chOff x="-9688411" y="-802658"/>
            <a:chExt cx="29628748" cy="16201068"/>
          </a:xfrm>
        </p:grpSpPr>
        <p:sp>
          <p:nvSpPr>
            <p:cNvPr id="2" name="TextBox 1"/>
            <p:cNvSpPr txBox="1"/>
            <p:nvPr/>
          </p:nvSpPr>
          <p:spPr>
            <a:xfrm flipH="1">
              <a:off x="-5416279" y="-802658"/>
              <a:ext cx="143571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W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ORKFLOW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TO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C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REATE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HA A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LIGNMENTS</a:t>
              </a:r>
              <a:endParaRPr lang="en-US" sz="4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326657" y="118641"/>
              <a:ext cx="1492588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target HA groups</a:t>
              </a:r>
              <a:r>
                <a:rPr lang="en-US" sz="3000" dirty="0" smtClean="0"/>
                <a:t>: </a:t>
              </a:r>
              <a:r>
                <a:rPr lang="en-US" sz="3000" dirty="0" smtClean="0">
                  <a:latin typeface="Courier New" charset="0"/>
                  <a:ea typeface="Courier New" charset="0"/>
                  <a:cs typeface="Courier New" charset="0"/>
                </a:rPr>
                <a:t>[x for x in range(1,19) if x not in [12,15,17,18]]</a:t>
              </a:r>
              <a:endParaRPr lang="en-US" sz="3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5291734" y="635196"/>
              <a:ext cx="581281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charset="-128"/>
                  <a:ea typeface="Yu Gothic" charset="-128"/>
                  <a:cs typeface="Yu Gothic" charset="-128"/>
                </a:rPr>
                <a:t>r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eferences: </a:t>
              </a:r>
              <a:r>
                <a:rPr lang="en-US" sz="3000" b="1" dirty="0" smtClean="0">
                  <a:solidFill>
                    <a:schemeClr val="accent6"/>
                  </a:solidFill>
                  <a:latin typeface="Yu Gothic" charset="-128"/>
                  <a:ea typeface="Yu Gothic" charset="-128"/>
                  <a:cs typeface="Yu Gothic" charset="-128"/>
                </a:rPr>
                <a:t>WSN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, </a:t>
              </a:r>
              <a:r>
                <a:rPr lang="en-US" sz="3000" b="1" dirty="0" smtClean="0">
                  <a:solidFill>
                    <a:schemeClr val="accent3"/>
                  </a:solidFill>
                  <a:latin typeface="Yu Gothic" charset="-128"/>
                  <a:ea typeface="Yu Gothic" charset="-128"/>
                  <a:cs typeface="Yu Gothic" charset="-128"/>
                </a:rPr>
                <a:t>Perth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, </a:t>
              </a:r>
              <a:r>
                <a:rPr lang="en-US" sz="3000" b="1" dirty="0" smtClean="0">
                  <a:solidFill>
                    <a:schemeClr val="accent2"/>
                  </a:solidFill>
                  <a:latin typeface="Yu Gothic" charset="-128"/>
                  <a:ea typeface="Yu Gothic" charset="-128"/>
                  <a:cs typeface="Yu Gothic" charset="-128"/>
                </a:rPr>
                <a:t>hybrid</a:t>
              </a:r>
              <a:endParaRPr lang="en-US" sz="3000" b="1" dirty="0">
                <a:solidFill>
                  <a:schemeClr val="accent2"/>
                </a:solidFill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0660" y="1887824"/>
              <a:ext cx="479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r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aw sequences for 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638669" y="1630680"/>
              <a:ext cx="5711951" cy="914400"/>
              <a:chOff x="182880" y="1630680"/>
              <a:chExt cx="5711951" cy="9144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82880" y="1630680"/>
                <a:ext cx="5711951" cy="914400"/>
                <a:chOff x="426720" y="716280"/>
                <a:chExt cx="5711951" cy="9144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26720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792224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24271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157728" y="982980"/>
                  <a:ext cx="1615440" cy="381000"/>
                  <a:chOff x="3444240" y="1249680"/>
                  <a:chExt cx="1615440" cy="381000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344424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08432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67868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348695" y="1857047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H1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09957" y="187223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H2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56553" y="1865619"/>
                <a:ext cx="77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H16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4494644" y="2712428"/>
              <a:ext cx="0" cy="87153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53845" y="2819781"/>
              <a:ext cx="3879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 New" charset="0"/>
                  <a:ea typeface="Courier New" charset="0"/>
                  <a:cs typeface="Courier New" charset="0"/>
                </a:rPr>
                <a:t>p</a:t>
              </a:r>
              <a:r>
                <a:rPr lang="en-US" sz="2000" dirty="0" err="1" smtClean="0">
                  <a:latin typeface="Courier New" charset="0"/>
                  <a:ea typeface="Courier New" charset="0"/>
                  <a:cs typeface="Courier New" charset="0"/>
                </a:rPr>
                <a:t>hydms_prepalignment</a:t>
              </a:r>
              <a:endParaRPr lang="en-US" sz="2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4801212" y="3731656"/>
              <a:ext cx="18591712" cy="944766"/>
              <a:chOff x="-4773987" y="3731656"/>
              <a:chExt cx="18591712" cy="94476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-4773987" y="3731656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665894" y="3762022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105774" y="3746839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14200466" y="4008005"/>
              <a:ext cx="3919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a</a:t>
              </a:r>
              <a:r>
                <a:rPr lang="en-US" sz="2000" smtClean="0">
                  <a:latin typeface="Yu Gothic" charset="-128"/>
                  <a:ea typeface="Yu Gothic" charset="-128"/>
                  <a:cs typeface="Yu Gothic" charset="-128"/>
                </a:rPr>
                <a:t>lignments 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494644" y="5162109"/>
              <a:ext cx="0" cy="87153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898067" y="5303794"/>
              <a:ext cx="5545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subsample to only include shared sequences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-4801212" y="6316485"/>
              <a:ext cx="18591712" cy="944766"/>
              <a:chOff x="-4773987" y="3731656"/>
              <a:chExt cx="18591712" cy="94476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-4773987" y="3731656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665894" y="3762022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8105774" y="3746839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79" name="Group 178"/>
            <p:cNvGrpSpPr/>
            <p:nvPr/>
          </p:nvGrpSpPr>
          <p:grpSpPr>
            <a:xfrm>
              <a:off x="-3214583" y="9932251"/>
              <a:ext cx="3171608" cy="2066481"/>
              <a:chOff x="-3214583" y="9703651"/>
              <a:chExt cx="3171608" cy="2066481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-3214583" y="9703651"/>
                <a:ext cx="3171608" cy="914400"/>
                <a:chOff x="-3171608" y="7986914"/>
                <a:chExt cx="3171608" cy="914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-3214583" y="10855732"/>
                <a:ext cx="3171608" cy="914400"/>
                <a:chOff x="-3171608" y="7986914"/>
                <a:chExt cx="3171608" cy="9144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3574836" y="9932251"/>
              <a:ext cx="3171608" cy="2066481"/>
              <a:chOff x="3574836" y="10160851"/>
              <a:chExt cx="3171608" cy="206648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3574836" y="10160851"/>
                <a:ext cx="3171608" cy="914400"/>
                <a:chOff x="-3171608" y="7986914"/>
                <a:chExt cx="3171608" cy="914400"/>
              </a:xfrm>
              <a:solidFill>
                <a:schemeClr val="accent5"/>
              </a:solidFill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574836" y="11312932"/>
                <a:ext cx="3171608" cy="914400"/>
                <a:chOff x="-3171608" y="7986914"/>
                <a:chExt cx="3171608" cy="914400"/>
              </a:xfrm>
              <a:solidFill>
                <a:schemeClr val="accent5"/>
              </a:solidFill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9788661" y="9932251"/>
              <a:ext cx="3171608" cy="2066481"/>
              <a:chOff x="9788661" y="10160851"/>
              <a:chExt cx="3171608" cy="206648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9788661" y="10160851"/>
                <a:ext cx="3171608" cy="914400"/>
                <a:chOff x="-3171608" y="7986914"/>
                <a:chExt cx="3171608" cy="914400"/>
              </a:xfrm>
              <a:solidFill>
                <a:schemeClr val="accent2"/>
              </a:solidFill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788661" y="11312932"/>
                <a:ext cx="3171608" cy="914400"/>
                <a:chOff x="-3171608" y="7986914"/>
                <a:chExt cx="3171608" cy="914400"/>
              </a:xfrm>
              <a:solidFill>
                <a:schemeClr val="accent2"/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sp>
          <p:nvSpPr>
            <p:cNvPr id="177" name="Half Frame 176"/>
            <p:cNvSpPr/>
            <p:nvPr/>
          </p:nvSpPr>
          <p:spPr>
            <a:xfrm rot="13492208">
              <a:off x="4170383" y="671506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Half Frame 177"/>
            <p:cNvSpPr/>
            <p:nvPr/>
          </p:nvSpPr>
          <p:spPr>
            <a:xfrm rot="13492208">
              <a:off x="10438944" y="674285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Right Brace 181"/>
            <p:cNvSpPr/>
            <p:nvPr/>
          </p:nvSpPr>
          <p:spPr>
            <a:xfrm>
              <a:off x="13374038" y="9785928"/>
              <a:ext cx="654267" cy="1207043"/>
            </a:xfrm>
            <a:prstGeom prst="rightBrac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4200466" y="10158618"/>
              <a:ext cx="5739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seed1 alignments will contain the same sequences but aligned to different references</a:t>
              </a:r>
            </a:p>
          </p:txBody>
        </p:sp>
        <p:sp>
          <p:nvSpPr>
            <p:cNvPr id="184" name="Right Brace 183"/>
            <p:cNvSpPr/>
            <p:nvPr/>
          </p:nvSpPr>
          <p:spPr>
            <a:xfrm rot="5400000">
              <a:off x="11026442" y="10950693"/>
              <a:ext cx="654267" cy="3251741"/>
            </a:xfrm>
            <a:prstGeom prst="rightBrac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322064" y="13052221"/>
              <a:ext cx="5739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hybrid alignments will contain different sequences but aligned to the same reference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200466" y="6443496"/>
              <a:ext cx="4994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a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lignments of shared sequences for 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87" name="Half Frame 186"/>
            <p:cNvSpPr/>
            <p:nvPr/>
          </p:nvSpPr>
          <p:spPr>
            <a:xfrm rot="13492208">
              <a:off x="-2462202" y="686746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Half Frame 187"/>
            <p:cNvSpPr/>
            <p:nvPr/>
          </p:nvSpPr>
          <p:spPr>
            <a:xfrm rot="13492208">
              <a:off x="729473" y="11581594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-107897" y="14484010"/>
              <a:ext cx="3377872" cy="914400"/>
              <a:chOff x="540701" y="14505804"/>
              <a:chExt cx="3377872" cy="9144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40701" y="14505804"/>
                <a:ext cx="3377872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58358" y="14505804"/>
                <a:ext cx="336021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s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ummary: </a:t>
                </a: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divergence distances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cxnSp>
          <p:nvCxnSpPr>
            <p:cNvPr id="193" name="Straight Arrow Connector 192"/>
            <p:cNvCxnSpPr/>
            <p:nvPr/>
          </p:nvCxnSpPr>
          <p:spPr>
            <a:xfrm flipH="1">
              <a:off x="-6011657" y="6804050"/>
              <a:ext cx="845297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-9688411" y="6373216"/>
              <a:ext cx="3377872" cy="914400"/>
              <a:chOff x="540701" y="14505804"/>
              <a:chExt cx="3377872" cy="9144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40701" y="14505804"/>
                <a:ext cx="3377872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58358" y="14505804"/>
                <a:ext cx="1994457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s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ummary: 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s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hared </a:t>
                </a:r>
                <a:r>
                  <a:rPr lang="en-US" sz="2400" b="1" dirty="0" err="1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seqs</a:t>
                </a:r>
                <a:endParaRPr lang="en-US" sz="2400" b="1" dirty="0" smtClean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01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_DL_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0000"/>
      </a:accent1>
      <a:accent2>
        <a:srgbClr val="1F9176"/>
      </a:accent2>
      <a:accent3>
        <a:srgbClr val="EB9D00"/>
      </a:accent3>
      <a:accent4>
        <a:srgbClr val="FFC000"/>
      </a:accent4>
      <a:accent5>
        <a:srgbClr val="F16F00"/>
      </a:accent5>
      <a:accent6>
        <a:srgbClr val="51AF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131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K. Hilton</dc:creator>
  <cp:lastModifiedBy>Sarah K. Hilton</cp:lastModifiedBy>
  <cp:revision>4</cp:revision>
  <dcterms:created xsi:type="dcterms:W3CDTF">2017-12-12T20:04:32Z</dcterms:created>
  <dcterms:modified xsi:type="dcterms:W3CDTF">2017-12-12T21:31:18Z</dcterms:modified>
</cp:coreProperties>
</file>