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1BDBB-C84D-0AFE-1487-2A40F9ED7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1F3B7B-9FAE-217D-EEA8-725F3CD7F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15453-9383-85BC-01C6-5C0A4D59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90B29-3476-2B49-B720-C9CABD2102D8}" type="datetimeFigureOut">
              <a:rPr lang="en-US" smtClean="0"/>
              <a:t>5/9/24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AD53B-7AE3-05DA-2717-2D98C2FB8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ED089-193A-486E-32B9-378700A8B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6547-3BB2-724F-AE54-DE2B0D002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650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0D4B7-D6E3-81BB-E491-B944D0C95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F8092E-6FA2-0B6C-8F17-9CC5B030E1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217B0-FD96-593D-4923-A5A9D6201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90B29-3476-2B49-B720-C9CABD2102D8}" type="datetimeFigureOut">
              <a:rPr lang="en-US" smtClean="0"/>
              <a:t>5/9/24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2B482-16F9-475E-22A8-415D5A19B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74948-40D8-C852-643F-2BD13710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6547-3BB2-724F-AE54-DE2B0D002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653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4EBEC6-4A75-8689-91D2-E846CED804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DF7508-EB77-68DE-E343-FB22878AB5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26A5B-7016-7B43-6A8F-3724C0B95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90B29-3476-2B49-B720-C9CABD2102D8}" type="datetimeFigureOut">
              <a:rPr lang="en-US" smtClean="0"/>
              <a:t>5/9/24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70054-D436-2983-5BEA-F91336F1E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85F13-C9F9-9B08-B819-F2222314A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6547-3BB2-724F-AE54-DE2B0D002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055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5427B-7B0B-19CE-35DC-C6BA5219C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B6ADB-67D2-CE4B-2113-28E2CD754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ECAD5-AA14-81DD-7095-F04164AF0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90B29-3476-2B49-B720-C9CABD2102D8}" type="datetimeFigureOut">
              <a:rPr lang="en-US" smtClean="0"/>
              <a:t>5/9/24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B714D-86D3-5D64-B246-B15D23A2C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691AB-E704-DE7F-EB21-9530B1B58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6547-3BB2-724F-AE54-DE2B0D002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555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A7E9F-C1A2-F260-7E67-8F6B35F6F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9FDE3-D41B-ADA0-F3C6-52CAA0D54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90F61-FBD2-7A77-8DD5-7730C821B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90B29-3476-2B49-B720-C9CABD2102D8}" type="datetimeFigureOut">
              <a:rPr lang="en-US" smtClean="0"/>
              <a:t>5/9/24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2000F-62C1-C7FA-648B-025FA374D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1DAEA-A6A0-B6D1-730C-7C2DAF465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6547-3BB2-724F-AE54-DE2B0D002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217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7C79D-0DC8-FD6F-F4B9-9678E9A90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80439-C130-85D7-C47D-9AED301E8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ECD07D-D5BF-F488-9F9E-1CB078E05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A834D-7201-5121-410C-A4C3408F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90B29-3476-2B49-B720-C9CABD2102D8}" type="datetimeFigureOut">
              <a:rPr lang="en-US" smtClean="0"/>
              <a:t>5/9/24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57E7B-F1C2-F27F-E7CF-7EC3B5121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DE1F7A-84E4-8E51-EB8F-8676072E7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6547-3BB2-724F-AE54-DE2B0D002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800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37202-BB66-8DB5-EF03-1EF024DB0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4C262-DBDC-B591-6457-D21D245F0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A8EC82-A989-8124-6B80-FAC728A80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888102-5E4E-C231-9572-C1908B1BC1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ED22D0-22E5-6608-4F46-4D8761AD8B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F3925E-21CD-769E-1263-4F4316B37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90B29-3476-2B49-B720-C9CABD2102D8}" type="datetimeFigureOut">
              <a:rPr lang="en-US" smtClean="0"/>
              <a:t>5/9/24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AE5D01-1130-6B44-006F-D361C0500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947443-C8C4-503E-BA5D-1CF2DAD75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6547-3BB2-724F-AE54-DE2B0D002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69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234D6-9881-F709-ADB1-FA4D86568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B09F01-9B94-3788-C757-0DEE26FD2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90B29-3476-2B49-B720-C9CABD2102D8}" type="datetimeFigureOut">
              <a:rPr lang="en-US" smtClean="0"/>
              <a:t>5/9/24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A7A2CC-B6E3-4983-BD12-A278277BD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F4CDA4-5996-BAB9-D43F-6158A6D71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6547-3BB2-724F-AE54-DE2B0D002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76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1096D2-7B19-5813-FE8F-DD671E6C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90B29-3476-2B49-B720-C9CABD2102D8}" type="datetimeFigureOut">
              <a:rPr lang="en-US" smtClean="0"/>
              <a:t>5/9/24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495891-F393-966A-E169-3810807AA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47522C-2CD1-D383-6576-A031C49FA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6547-3BB2-724F-AE54-DE2B0D002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217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6A6E2-C4E1-F056-AFD4-EC0576193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E08B9-7796-2664-18FE-89C284634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EE9CA3-3548-1090-5834-FD6D62866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DACFC1-526F-E45D-A69A-106E1056B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90B29-3476-2B49-B720-C9CABD2102D8}" type="datetimeFigureOut">
              <a:rPr lang="en-US" smtClean="0"/>
              <a:t>5/9/24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37924F-4293-C48F-2F7C-0FCC28AE7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5D907-2833-0ED0-899C-963505F6A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6547-3BB2-724F-AE54-DE2B0D002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54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A1873-70F9-02D2-F9A3-3669BA0C5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E812F7-F236-F68D-1E7B-1210780015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D5CE57-0957-D041-C2C8-45A79E0E7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00BD9-3CF2-298B-829B-1C962424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90B29-3476-2B49-B720-C9CABD2102D8}" type="datetimeFigureOut">
              <a:rPr lang="en-US" smtClean="0"/>
              <a:t>5/9/24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EBF11-B2EA-3E73-AFF2-5C8423990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8CDA7B-AB83-3DE9-1F01-4E879C7E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6547-3BB2-724F-AE54-DE2B0D002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41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AEA1B3-CC2E-D2C0-BAD7-6A4CCFE5F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FEE56-7DCA-DEC1-3C9D-38D77D21C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6B054-F4CD-F5CF-9CDE-C94F8F4A35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B90B29-3476-2B49-B720-C9CABD2102D8}" type="datetimeFigureOut">
              <a:rPr lang="en-US" smtClean="0"/>
              <a:t>5/9/24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B53B3-5676-8CDE-548E-F0BED8EB1F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3B325-B4F9-946C-CFA2-B823812761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526547-3BB2-724F-AE54-DE2B0D002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4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FF98D9-BDE5-20B4-20B2-A1437B32BA69}"/>
              </a:ext>
            </a:extLst>
          </p:cNvPr>
          <p:cNvSpPr/>
          <p:nvPr/>
        </p:nvSpPr>
        <p:spPr>
          <a:xfrm>
            <a:off x="2989413" y="2314903"/>
            <a:ext cx="735724" cy="113511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OCP</a:t>
            </a:r>
          </a:p>
          <a:p>
            <a:pPr algn="ctr"/>
            <a:r>
              <a:rPr lang="en-US" dirty="0"/>
              <a:t>Node1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6BBE5B-E776-EC92-520A-B3638169EC51}"/>
              </a:ext>
            </a:extLst>
          </p:cNvPr>
          <p:cNvSpPr/>
          <p:nvPr/>
        </p:nvSpPr>
        <p:spPr>
          <a:xfrm>
            <a:off x="3141813" y="2467303"/>
            <a:ext cx="735724" cy="113511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OCP</a:t>
            </a:r>
          </a:p>
          <a:p>
            <a:pPr algn="ctr"/>
            <a:r>
              <a:rPr lang="en-US" dirty="0"/>
              <a:t>Node1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7A755A-5AC9-DF0C-134C-E6D0CCBF145C}"/>
              </a:ext>
            </a:extLst>
          </p:cNvPr>
          <p:cNvSpPr/>
          <p:nvPr/>
        </p:nvSpPr>
        <p:spPr>
          <a:xfrm>
            <a:off x="3294213" y="2619703"/>
            <a:ext cx="735724" cy="113511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OCP</a:t>
            </a:r>
          </a:p>
          <a:p>
            <a:pPr algn="ctr"/>
            <a:r>
              <a:rPr lang="en-US" dirty="0"/>
              <a:t>Node1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9737EA-1776-975E-3D60-2D6513A7E7C4}"/>
              </a:ext>
            </a:extLst>
          </p:cNvPr>
          <p:cNvSpPr/>
          <p:nvPr/>
        </p:nvSpPr>
        <p:spPr>
          <a:xfrm>
            <a:off x="3446613" y="2772103"/>
            <a:ext cx="735724" cy="113511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OCP</a:t>
            </a:r>
          </a:p>
          <a:p>
            <a:pPr algn="ctr"/>
            <a:r>
              <a:rPr lang="en-US" dirty="0"/>
              <a:t>Node1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8C007B-B2C6-5B19-0B9D-97509B1C0107}"/>
              </a:ext>
            </a:extLst>
          </p:cNvPr>
          <p:cNvSpPr/>
          <p:nvPr/>
        </p:nvSpPr>
        <p:spPr>
          <a:xfrm>
            <a:off x="3599013" y="2924503"/>
            <a:ext cx="735724" cy="113511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OCP</a:t>
            </a:r>
          </a:p>
          <a:p>
            <a:pPr algn="ctr"/>
            <a:r>
              <a:rPr lang="en-US" dirty="0"/>
              <a:t>Node1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07E03F-4B67-71EF-BF1C-14FE4DEC091B}"/>
              </a:ext>
            </a:extLst>
          </p:cNvPr>
          <p:cNvSpPr/>
          <p:nvPr/>
        </p:nvSpPr>
        <p:spPr>
          <a:xfrm>
            <a:off x="3751413" y="3076903"/>
            <a:ext cx="735724" cy="113511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OCP</a:t>
            </a:r>
          </a:p>
          <a:p>
            <a:pPr algn="ctr"/>
            <a:r>
              <a:rPr lang="en-US" dirty="0"/>
              <a:t>Node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C9DE40-8BBE-F10B-E3B3-1C0397D15F04}"/>
              </a:ext>
            </a:extLst>
          </p:cNvPr>
          <p:cNvSpPr/>
          <p:nvPr/>
        </p:nvSpPr>
        <p:spPr>
          <a:xfrm>
            <a:off x="2375339" y="1891862"/>
            <a:ext cx="3363168" cy="339484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9879C8-04DA-6BCF-EC10-8D70E3A0287C}"/>
              </a:ext>
            </a:extLst>
          </p:cNvPr>
          <p:cNvSpPr/>
          <p:nvPr/>
        </p:nvSpPr>
        <p:spPr>
          <a:xfrm>
            <a:off x="7032629" y="3691828"/>
            <a:ext cx="1309816" cy="159231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722AD0-9D6A-98FA-E42D-D24E899E0BEC}"/>
              </a:ext>
            </a:extLst>
          </p:cNvPr>
          <p:cNvSpPr/>
          <p:nvPr/>
        </p:nvSpPr>
        <p:spPr>
          <a:xfrm>
            <a:off x="6961826" y="1027386"/>
            <a:ext cx="1309816" cy="159231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Ceph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CCE3ED-7604-33F8-097F-33E86CC63F7A}"/>
              </a:ext>
            </a:extLst>
          </p:cNvPr>
          <p:cNvSpPr txBox="1"/>
          <p:nvPr/>
        </p:nvSpPr>
        <p:spPr>
          <a:xfrm>
            <a:off x="2989413" y="1558230"/>
            <a:ext cx="1670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OpenShift 4.14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856301-6EE9-DAC6-6AA9-E6D1307076B4}"/>
              </a:ext>
            </a:extLst>
          </p:cNvPr>
          <p:cNvSpPr txBox="1"/>
          <p:nvPr/>
        </p:nvSpPr>
        <p:spPr>
          <a:xfrm>
            <a:off x="2989413" y="4211496"/>
            <a:ext cx="18766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ODF</a:t>
            </a:r>
          </a:p>
          <a:p>
            <a:r>
              <a:rPr lang="en-US" dirty="0"/>
              <a:t>GDP</a:t>
            </a:r>
          </a:p>
          <a:p>
            <a:r>
              <a:rPr lang="en-US" dirty="0"/>
              <a:t>Backup / Restore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9D9928-B485-97E1-3A86-AE48403D4485}"/>
              </a:ext>
            </a:extLst>
          </p:cNvPr>
          <p:cNvSpPr txBox="1"/>
          <p:nvPr/>
        </p:nvSpPr>
        <p:spPr>
          <a:xfrm>
            <a:off x="2989413" y="5648316"/>
            <a:ext cx="1650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WatstonX.data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8BED2FA-0BEA-5230-B22F-0ABB715C17E1}"/>
              </a:ext>
            </a:extLst>
          </p:cNvPr>
          <p:cNvCxnSpPr>
            <a:cxnSpLocks/>
          </p:cNvCxnSpPr>
          <p:nvPr/>
        </p:nvCxnSpPr>
        <p:spPr>
          <a:xfrm>
            <a:off x="4659807" y="3801313"/>
            <a:ext cx="21928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0DE1A01-6D97-051C-31AF-D792AC8FDCD7}"/>
              </a:ext>
            </a:extLst>
          </p:cNvPr>
          <p:cNvSpPr txBox="1"/>
          <p:nvPr/>
        </p:nvSpPr>
        <p:spPr>
          <a:xfrm>
            <a:off x="4955880" y="3885642"/>
            <a:ext cx="165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Mount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754666B-25FF-A640-3CB4-19965B65E808}"/>
              </a:ext>
            </a:extLst>
          </p:cNvPr>
          <p:cNvCxnSpPr>
            <a:cxnSpLocks/>
          </p:cNvCxnSpPr>
          <p:nvPr/>
        </p:nvCxnSpPr>
        <p:spPr>
          <a:xfrm flipV="1">
            <a:off x="4485077" y="1915123"/>
            <a:ext cx="2367597" cy="6921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401CD62-BC08-E72F-83B2-36247F0FAF04}"/>
              </a:ext>
            </a:extLst>
          </p:cNvPr>
          <p:cNvCxnSpPr>
            <a:cxnSpLocks/>
          </p:cNvCxnSpPr>
          <p:nvPr/>
        </p:nvCxnSpPr>
        <p:spPr>
          <a:xfrm flipV="1">
            <a:off x="7966842" y="2619703"/>
            <a:ext cx="0" cy="10721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36A3BD8-D7F8-A889-0D7D-184D750C32DC}"/>
              </a:ext>
            </a:extLst>
          </p:cNvPr>
          <p:cNvSpPr txBox="1"/>
          <p:nvPr/>
        </p:nvSpPr>
        <p:spPr>
          <a:xfrm>
            <a:off x="7966842" y="2924503"/>
            <a:ext cx="1172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AFM to S3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AD0221-17FC-146C-F2DF-101AE6FF9721}"/>
              </a:ext>
            </a:extLst>
          </p:cNvPr>
          <p:cNvSpPr txBox="1"/>
          <p:nvPr/>
        </p:nvSpPr>
        <p:spPr>
          <a:xfrm>
            <a:off x="5182625" y="2322260"/>
            <a:ext cx="1177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S3 Bucket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901B73-C4BB-36E6-5676-B5F9A0547A28}"/>
              </a:ext>
            </a:extLst>
          </p:cNvPr>
          <p:cNvSpPr txBox="1"/>
          <p:nvPr/>
        </p:nvSpPr>
        <p:spPr>
          <a:xfrm>
            <a:off x="2979278" y="1896955"/>
            <a:ext cx="1212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Fusion 2.7</a:t>
            </a:r>
          </a:p>
        </p:txBody>
      </p:sp>
    </p:spTree>
    <p:extLst>
      <p:ext uri="{BB962C8B-B14F-4D97-AF65-F5344CB8AC3E}">
        <p14:creationId xmlns:p14="http://schemas.microsoft.com/office/powerpoint/2010/main" val="2737615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33</Words>
  <Application>Microsoft Macintosh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A Blumert</dc:creator>
  <cp:lastModifiedBy>Joshua Blumert</cp:lastModifiedBy>
  <cp:revision>1</cp:revision>
  <dcterms:created xsi:type="dcterms:W3CDTF">2024-05-09T12:20:28Z</dcterms:created>
  <dcterms:modified xsi:type="dcterms:W3CDTF">2024-05-09T19:42:33Z</dcterms:modified>
</cp:coreProperties>
</file>