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640" autoAdjust="0"/>
  </p:normalViewPr>
  <p:slideViewPr>
    <p:cSldViewPr>
      <p:cViewPr>
        <p:scale>
          <a:sx n="36" d="100"/>
          <a:sy n="36" d="100"/>
        </p:scale>
        <p:origin x="-1458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9C24-5B62-4E24-A001-394AADD84444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C023-A2D2-44DA-81E3-27CE69D113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nd_mov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876" y="685800"/>
            <a:ext cx="8312113" cy="5562600"/>
          </a:xfrm>
          <a:prstGeom prst="rect">
            <a:avLst/>
          </a:prstGeom>
        </p:spPr>
      </p:pic>
    </p:spTree>
  </p:cSld>
  <p:clrMapOvr>
    <a:masterClrMapping/>
  </p:clrMapOvr>
  <p:transition advClick="0" advTm="7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eRio_mov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9344"/>
            <a:ext cx="9144000" cy="6119312"/>
          </a:xfrm>
          <a:prstGeom prst="rect">
            <a:avLst/>
          </a:prstGeom>
        </p:spPr>
      </p:pic>
    </p:spTree>
  </p:cSld>
  <p:clrMapOvr>
    <a:masterClrMapping/>
  </p:clrMapOvr>
  <p:transition advTm="7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1</cp:revision>
  <dcterms:created xsi:type="dcterms:W3CDTF">2012-12-23T16:48:23Z</dcterms:created>
  <dcterms:modified xsi:type="dcterms:W3CDTF">2012-12-23T16:57:53Z</dcterms:modified>
</cp:coreProperties>
</file>