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-3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45CE-4719-4FC9-B907-BD8BBC34E05C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Version Control </a:t>
            </a:r>
            <a:br>
              <a:rPr lang="en-US" sz="6700" dirty="0" smtClean="0"/>
            </a:br>
            <a:r>
              <a:rPr lang="en-US" sz="5300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err="1" smtClean="0"/>
              <a:t>Git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03"/>
            <a:ext cx="9144000" cy="1655762"/>
          </a:xfrm>
        </p:spPr>
        <p:txBody>
          <a:bodyPr/>
          <a:lstStyle/>
          <a:p>
            <a:r>
              <a:rPr lang="en-US" dirty="0" smtClean="0"/>
              <a:t>By: James Milam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9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Save vs. Commit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1607"/>
            <a:ext cx="3249450" cy="3249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0" y="1708928"/>
            <a:ext cx="3494809" cy="349480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rcRect t="14388" b="14388"/>
          <a:stretch>
            <a:fillRect/>
          </a:stretch>
        </p:blipFill>
        <p:spPr>
          <a:xfrm>
            <a:off x="4604680" y="2839226"/>
            <a:ext cx="2982640" cy="12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8698" y="5198140"/>
            <a:ext cx="4123070" cy="1329069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56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56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56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572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Commit Staging Process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4686" y="4594476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4686" y="2809377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flipH="1">
            <a:off x="5343478" y="2639606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Aspect="1"/>
          </p:cNvCxnSpPr>
          <p:nvPr/>
        </p:nvCxnSpPr>
        <p:spPr>
          <a:xfrm flipH="1">
            <a:off x="5343478" y="4389328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Aspect="1"/>
          </p:cNvCxnSpPr>
          <p:nvPr/>
        </p:nvCxnSpPr>
        <p:spPr>
          <a:xfrm flipH="1" flipV="1">
            <a:off x="5343478" y="2487661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6001" y="1861186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File_A.txt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6988" y="1861414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File_B.txt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8652" y="1949205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File_C.txt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719" y="2382083"/>
            <a:ext cx="189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Altered Files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015" y="4219857"/>
            <a:ext cx="17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357" y="5858636"/>
            <a:ext cx="16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Committed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5442" y="5251302"/>
            <a:ext cx="11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262E-6 -0.00254 L 0.00039 0.22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3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366 L 0.00052 0.223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2 L -0.00039 -0.0016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3 0.22356 L 0.00066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2222 " pathEditMode="relative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mph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052 0.2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fill="hold" grpId="6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6 C 0.0474 0.35694 0.09453 0.48912 0.17878 0.54606 C 0.26302 0.60301 0.44597 0.56759 0.50573 0.56574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189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2 0.2125 C 0.01003 0.25602 0.03867 0.41736 0.05781 0.47384 C 0.07695 0.53032 0.10352 0.53588 0.1155 0.55208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696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0" grpId="1"/>
      <p:bldP spid="10" grpId="2"/>
      <p:bldP spid="10" grpId="3"/>
      <p:bldP spid="10" grpId="4"/>
      <p:bldP spid="10" grpId="5"/>
      <p:bldP spid="10" grpId="6"/>
      <p:bldP spid="10" grpId="7"/>
      <p:bldP spid="11" grpId="0"/>
      <p:bldP spid="11" grpId="1"/>
      <p:bldP spid="11" grpId="2"/>
      <p:bldP spid="11" grpId="3"/>
      <p:bldP spid="12" grpId="0" build="allAtOnce"/>
      <p:bldP spid="12" grpId="1" build="allAtOnce"/>
      <p:bldP spid="12" grpId="2" build="allAtOnce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Push/Pull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51" y="1305442"/>
            <a:ext cx="1919458" cy="1919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4198679"/>
            <a:ext cx="1919458" cy="1919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33" y="4232940"/>
            <a:ext cx="1919458" cy="19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Obtain/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push/pull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status/add/reset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diff/</a:t>
            </a:r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and why use version control</a:t>
            </a:r>
          </a:p>
          <a:p>
            <a:r>
              <a:rPr lang="en-US" dirty="0" smtClean="0"/>
              <a:t>Two main types of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conceptually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</a:p>
          <a:p>
            <a:r>
              <a:rPr lang="en-US" dirty="0" smtClean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83118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Saving of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388" b="14388"/>
          <a:stretch>
            <a:fillRect/>
          </a:stretch>
        </p:blipFill>
        <p:spPr>
          <a:xfrm>
            <a:off x="3981558" y="2432327"/>
            <a:ext cx="4206133" cy="17404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30" y="1676972"/>
            <a:ext cx="3251200" cy="325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53" y="1830159"/>
            <a:ext cx="2944827" cy="29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511E-7 -2.96133E-6 L -0.54628 -0.0009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6679676" y="3474587"/>
            <a:ext cx="2414340" cy="99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Saving of Files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2257597" y="3474587"/>
            <a:ext cx="2414340" cy="99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54" y="2797294"/>
            <a:ext cx="2353637" cy="2353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" y="2905493"/>
            <a:ext cx="2137238" cy="213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911" y="2735442"/>
            <a:ext cx="2477340" cy="2477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6445" y="1790106"/>
            <a:ext cx="262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“Started work on rotation matrix function”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6436" y="1790106"/>
            <a:ext cx="279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“Added comments to the transition matrix function”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1587" y="2433738"/>
            <a:ext cx="12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78453" y="2433738"/>
            <a:ext cx="11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Uses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r>
              <a:rPr lang="en-US" dirty="0" smtClean="0"/>
              <a:t>Group Planning</a:t>
            </a:r>
          </a:p>
          <a:p>
            <a:r>
              <a:rPr lang="en-US" dirty="0" smtClean="0"/>
              <a:t>Legal documents</a:t>
            </a:r>
          </a:p>
          <a:p>
            <a:r>
              <a:rPr lang="en-US" dirty="0" smtClean="0"/>
              <a:t>Creative Writing (Novels/Screenplays)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586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Repository             vs.               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7459"/>
            <a:ext cx="3249450" cy="324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14780"/>
            <a:ext cx="3494809" cy="34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27" y="2982191"/>
            <a:ext cx="4315691" cy="13923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Centralized Version Control</a:t>
            </a:r>
          </a:p>
          <a:p>
            <a:r>
              <a:rPr lang="en-US" dirty="0" smtClean="0"/>
              <a:t>Ex. Subversion (SVN)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982191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Distributed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Ex. </a:t>
            </a:r>
            <a:r>
              <a:rPr lang="en-US" sz="2800" dirty="0" err="1" smtClean="0"/>
              <a:t>Git</a:t>
            </a:r>
            <a:r>
              <a:rPr lang="en-US" sz="2800" dirty="0" smtClean="0"/>
              <a:t>, Mercurial (hg)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70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74" y="186527"/>
            <a:ext cx="6404481" cy="862955"/>
          </a:xfrm>
        </p:spPr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52" y="4461685"/>
            <a:ext cx="1774248" cy="1222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88" y="4461685"/>
            <a:ext cx="1774248" cy="122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70" y="4461684"/>
            <a:ext cx="1774248" cy="12221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0"/>
          </p:cNvCxnSpPr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</p:cNvCxnSpPr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85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2" y="49075"/>
            <a:ext cx="7004008" cy="1325563"/>
          </a:xfrm>
        </p:spPr>
        <p:txBody>
          <a:bodyPr/>
          <a:lstStyle/>
          <a:p>
            <a:r>
              <a:rPr lang="en-US" dirty="0" smtClean="0"/>
              <a:t>Decentralized Version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31" y="4156955"/>
            <a:ext cx="1822439" cy="18224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01" y="4233041"/>
            <a:ext cx="1822439" cy="18224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33041"/>
            <a:ext cx="1822439" cy="18224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27188"/>
            <a:ext cx="1822439" cy="18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2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136E-6 -2.14534E-6 L -0.31489 -0.4360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4" y="-21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196</Words>
  <Application>Microsoft Macintosh PowerPoint</Application>
  <PresentationFormat>Custom</PresentationFormat>
  <Paragraphs>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Version Control  and Git</vt:lpstr>
      <vt:lpstr>Contents of Presentation</vt:lpstr>
      <vt:lpstr>Traditional Saving of Files</vt:lpstr>
      <vt:lpstr>Version Control Saving of Files</vt:lpstr>
      <vt:lpstr>Extra Uses of Version Control</vt:lpstr>
      <vt:lpstr>Repository             vs.                File</vt:lpstr>
      <vt:lpstr>Main Types of Version Control</vt:lpstr>
      <vt:lpstr>Centralized Version Control</vt:lpstr>
      <vt:lpstr>Decentralized Version Control</vt:lpstr>
      <vt:lpstr>Git Conceptually Save vs. Commit</vt:lpstr>
      <vt:lpstr>Git Conceptually Commit Staging Process</vt:lpstr>
      <vt:lpstr>Git Conceptually Push/Pull</vt:lpstr>
      <vt:lpstr>Git Commands Obtain/ git clone</vt:lpstr>
      <vt:lpstr>Git push/pull</vt:lpstr>
      <vt:lpstr>Git status/add/reset</vt:lpstr>
      <vt:lpstr>Git commit</vt:lpstr>
      <vt:lpstr>Git diff/git help</vt:lpstr>
      <vt:lpstr>Git commands diagram</vt:lpstr>
      <vt:lpstr>Github Brief Overview</vt:lpstr>
      <vt:lpstr>Moving Forward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Milam, James B. (MU-Student)</dc:creator>
  <cp:lastModifiedBy>James</cp:lastModifiedBy>
  <cp:revision>39</cp:revision>
  <dcterms:created xsi:type="dcterms:W3CDTF">2015-09-20T22:33:46Z</dcterms:created>
  <dcterms:modified xsi:type="dcterms:W3CDTF">2015-09-25T16:58:50Z</dcterms:modified>
</cp:coreProperties>
</file>