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-120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Obtain/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vs.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129</Words>
  <Application>Microsoft Macintosh PowerPoint</Application>
  <PresentationFormat>Custom</PresentationFormat>
  <Paragraphs>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vs.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Git Commands Obtain/ git clone</vt:lpstr>
      <vt:lpstr>Git push/pull</vt:lpstr>
      <vt:lpstr>Git status/add/reset</vt:lpstr>
      <vt:lpstr>Git commit</vt:lpstr>
      <vt:lpstr>Git diff/git help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James</cp:lastModifiedBy>
  <cp:revision>16</cp:revision>
  <dcterms:created xsi:type="dcterms:W3CDTF">2015-09-20T22:33:46Z</dcterms:created>
  <dcterms:modified xsi:type="dcterms:W3CDTF">2015-09-21T17:41:14Z</dcterms:modified>
</cp:coreProperties>
</file>