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8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1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2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4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3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1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2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6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4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7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45CE-4719-4FC9-B907-BD8BBC34E05C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 smtClean="0"/>
              <a:t>Version Control </a:t>
            </a:r>
            <a:br>
              <a:rPr lang="en-US" sz="6700" dirty="0" smtClean="0"/>
            </a:br>
            <a:r>
              <a:rPr lang="en-US" sz="5300" dirty="0" smtClean="0"/>
              <a:t>and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700" dirty="0" err="1" smtClean="0"/>
              <a:t>Git</a:t>
            </a:r>
            <a:endParaRPr lang="en-US" sz="6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5803"/>
            <a:ext cx="9144000" cy="1655762"/>
          </a:xfrm>
        </p:spPr>
        <p:txBody>
          <a:bodyPr/>
          <a:lstStyle/>
          <a:p>
            <a:r>
              <a:rPr lang="en-US" dirty="0" smtClean="0"/>
              <a:t>By: James Milam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9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Conceptually Save vs. Commit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511" y="1831607"/>
            <a:ext cx="3249450" cy="3249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80" y="1708928"/>
            <a:ext cx="3494809" cy="3494809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4"/>
          <a:srcRect t="14388" b="14388"/>
          <a:stretch>
            <a:fillRect/>
          </a:stretch>
        </p:blipFill>
        <p:spPr>
          <a:xfrm>
            <a:off x="4604680" y="2839226"/>
            <a:ext cx="2982640" cy="123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5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48698" y="5198140"/>
            <a:ext cx="4123070" cy="1329069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56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56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56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572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Conceptually Commit Staging Process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4686" y="4594476"/>
            <a:ext cx="11662281" cy="374"/>
          </a:xfrm>
          <a:prstGeom prst="line">
            <a:avLst/>
          </a:prstGeom>
          <a:ln w="317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4686" y="2809377"/>
            <a:ext cx="11662281" cy="374"/>
          </a:xfrm>
          <a:prstGeom prst="line">
            <a:avLst/>
          </a:prstGeom>
          <a:ln w="317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 noChangeAspect="1"/>
          </p:cNvCxnSpPr>
          <p:nvPr/>
        </p:nvCxnSpPr>
        <p:spPr>
          <a:xfrm flipH="1">
            <a:off x="5343478" y="2639606"/>
            <a:ext cx="5109" cy="500418"/>
          </a:xfrm>
          <a:prstGeom prst="straightConnector1">
            <a:avLst/>
          </a:prstGeom>
          <a:ln w="57150" cmpd="sng">
            <a:solidFill>
              <a:srgbClr val="5B9BD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 noChangeAspect="1"/>
          </p:cNvCxnSpPr>
          <p:nvPr/>
        </p:nvCxnSpPr>
        <p:spPr>
          <a:xfrm flipH="1">
            <a:off x="5343478" y="4389328"/>
            <a:ext cx="5109" cy="500418"/>
          </a:xfrm>
          <a:prstGeom prst="straightConnector1">
            <a:avLst/>
          </a:prstGeom>
          <a:ln w="57150" cmpd="sng">
            <a:solidFill>
              <a:srgbClr val="5B9BD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 noChangeAspect="1"/>
          </p:cNvCxnSpPr>
          <p:nvPr/>
        </p:nvCxnSpPr>
        <p:spPr>
          <a:xfrm flipH="1" flipV="1">
            <a:off x="5343478" y="2487661"/>
            <a:ext cx="5109" cy="500418"/>
          </a:xfrm>
          <a:prstGeom prst="straightConnector1">
            <a:avLst/>
          </a:prstGeom>
          <a:ln w="57150" cmpd="sng">
            <a:solidFill>
              <a:srgbClr val="5B9BD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26001" y="1861186"/>
            <a:ext cx="128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File_A.txt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6988" y="1861414"/>
            <a:ext cx="128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File_B.txt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68652" y="1949205"/>
            <a:ext cx="128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File_C.txt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9719" y="2382083"/>
            <a:ext cx="189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Altered Files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8015" y="4219857"/>
            <a:ext cx="178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Staged Files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3357" y="5858636"/>
            <a:ext cx="166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Committed files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25442" y="5251302"/>
            <a:ext cx="118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Commit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2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5262E-6 -0.00254 L 0.00039 0.224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13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1366 L 0.00052 0.2235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39 0.22472 L -0.00039 -0.00162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31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53 0.22356 L 0.00066 -0.0011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24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mph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2222 " pathEditMode="relative" ptsTypes="AA"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" presetClass="emph" presetSubtype="2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0.00052 0.212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fill="hold" grpId="6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39 0.22476 C 0.0474 0.35694 0.09453 0.48912 0.17878 0.54606 C 0.26302 0.60301 0.44597 0.56759 0.50573 0.56574 " pathEditMode="relative" rAng="0" ptsTypes="aaA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0" y="1891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7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52 0.2125 C 0.01003 0.25602 0.03867 0.41736 0.05781 0.47384 C 0.07695 0.53032 0.10352 0.53588 0.1155 0.55208 " pathEditMode="relative" rAng="0" ptsTypes="aaa">
                                      <p:cBhvr>
                                        <p:cTn id="62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1696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" presetClass="emph" presetSubtype="2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0" grpId="1"/>
      <p:bldP spid="10" grpId="2"/>
      <p:bldP spid="10" grpId="3"/>
      <p:bldP spid="10" grpId="4"/>
      <p:bldP spid="10" grpId="5"/>
      <p:bldP spid="10" grpId="6"/>
      <p:bldP spid="10" grpId="7"/>
      <p:bldP spid="11" grpId="0"/>
      <p:bldP spid="11" grpId="1"/>
      <p:bldP spid="11" grpId="2"/>
      <p:bldP spid="11" grpId="3"/>
      <p:bldP spid="12" grpId="0" build="allAtOnce"/>
      <p:bldP spid="12" grpId="1" build="allAtOnce"/>
      <p:bldP spid="12" grpId="2" build="allAtOnce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Conceptually Push/Pull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051" y="1305442"/>
            <a:ext cx="1919458" cy="1919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6" y="4198679"/>
            <a:ext cx="1919458" cy="1919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082" y="4198679"/>
            <a:ext cx="1919458" cy="19194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93082" y="1825385"/>
            <a:ext cx="271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Commits: 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8370" y="4991020"/>
            <a:ext cx="271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Commits: 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04326" y="4991020"/>
            <a:ext cx="271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Commits: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1409" y="5496791"/>
            <a:ext cx="189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John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03773" y="5496791"/>
            <a:ext cx="95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Sally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93082" y="2431196"/>
            <a:ext cx="233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Remote Repository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48369" y="4991020"/>
            <a:ext cx="271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Commits: 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48368" y="4991020"/>
            <a:ext cx="271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Commits: 7</a:t>
            </a:r>
            <a:endParaRPr lang="en-US" dirty="0"/>
          </a:p>
        </p:txBody>
      </p:sp>
      <p:cxnSp>
        <p:nvCxnSpPr>
          <p:cNvPr id="15" name="Elbow Connector 14"/>
          <p:cNvCxnSpPr>
            <a:stCxn id="6" idx="0"/>
            <a:endCxn id="4" idx="2"/>
          </p:cNvCxnSpPr>
          <p:nvPr/>
        </p:nvCxnSpPr>
        <p:spPr>
          <a:xfrm rot="5400000" flipH="1" flipV="1">
            <a:off x="3318928" y="1702828"/>
            <a:ext cx="973779" cy="4017925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2"/>
            <a:endCxn id="7" idx="0"/>
          </p:cNvCxnSpPr>
          <p:nvPr/>
        </p:nvCxnSpPr>
        <p:spPr>
          <a:xfrm rot="16200000" flipH="1">
            <a:off x="6396906" y="2642773"/>
            <a:ext cx="973779" cy="2138031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93081" y="1838270"/>
            <a:ext cx="271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Commits: 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48147" y="3245615"/>
            <a:ext cx="7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52193" y="3245615"/>
            <a:ext cx="106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004326" y="4991020"/>
            <a:ext cx="271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Commits: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2" grpId="0"/>
      <p:bldP spid="12" grpId="1"/>
      <p:bldP spid="13" grpId="0"/>
      <p:bldP spid="28" grpId="0"/>
      <p:bldP spid="29" grpId="0"/>
      <p:bldP spid="29" grpId="1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 Obtain/ </a:t>
            </a:r>
            <a:r>
              <a:rPr lang="en-US" dirty="0" err="1" smtClean="0"/>
              <a:t>git</a:t>
            </a:r>
            <a:r>
              <a:rPr lang="en-US" dirty="0" smtClean="0"/>
              <a:t> 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push/pull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status/add/reset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6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diff/</a:t>
            </a:r>
            <a:r>
              <a:rPr lang="en-US" dirty="0" err="1" smtClean="0"/>
              <a:t>git</a:t>
            </a:r>
            <a:r>
              <a:rPr lang="en-US" dirty="0" smtClean="0"/>
              <a:t>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Brief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and why use version control</a:t>
            </a:r>
          </a:p>
          <a:p>
            <a:r>
              <a:rPr lang="en-US" dirty="0" smtClean="0"/>
              <a:t>Two main types of version control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conceptually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brief overview</a:t>
            </a:r>
          </a:p>
          <a:p>
            <a:r>
              <a:rPr lang="en-US" dirty="0" smtClean="0"/>
              <a:t>Moving Forward</a:t>
            </a:r>
          </a:p>
        </p:txBody>
      </p:sp>
    </p:spTree>
    <p:extLst>
      <p:ext uri="{BB962C8B-B14F-4D97-AF65-F5344CB8AC3E}">
        <p14:creationId xmlns:p14="http://schemas.microsoft.com/office/powerpoint/2010/main" val="18311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Saving of Files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4388" b="14388"/>
          <a:stretch>
            <a:fillRect/>
          </a:stretch>
        </p:blipFill>
        <p:spPr>
          <a:xfrm>
            <a:off x="3981558" y="2432327"/>
            <a:ext cx="4206133" cy="174049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830" y="1676972"/>
            <a:ext cx="3251200" cy="325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953" y="1830159"/>
            <a:ext cx="2944827" cy="294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5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511E-7 -2.96133E-6 L -0.54628 -0.0009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1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rcRect t="14388" b="14388"/>
          <a:stretch>
            <a:fillRect/>
          </a:stretch>
        </p:blipFill>
        <p:spPr>
          <a:xfrm>
            <a:off x="6679676" y="3474587"/>
            <a:ext cx="2414340" cy="999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Saving of Files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rcRect t="14388" b="14388"/>
          <a:stretch>
            <a:fillRect/>
          </a:stretch>
        </p:blipFill>
        <p:spPr>
          <a:xfrm>
            <a:off x="2257597" y="3474587"/>
            <a:ext cx="2414340" cy="999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54" y="2797294"/>
            <a:ext cx="2353637" cy="2353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65" y="2905493"/>
            <a:ext cx="2137238" cy="2137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0911" y="2735442"/>
            <a:ext cx="2477340" cy="24773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66445" y="1790106"/>
            <a:ext cx="2626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“Started work on rotation matrix function”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46436" y="1790106"/>
            <a:ext cx="279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“Added comments to the transition matrix function”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91587" y="2433738"/>
            <a:ext cx="121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John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78453" y="2433738"/>
            <a:ext cx="117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Steve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2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Uses of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</a:p>
          <a:p>
            <a:r>
              <a:rPr lang="en-US" dirty="0" smtClean="0"/>
              <a:t>Group Planning</a:t>
            </a:r>
          </a:p>
          <a:p>
            <a:r>
              <a:rPr lang="en-US" dirty="0" smtClean="0"/>
              <a:t>Legal documents</a:t>
            </a:r>
          </a:p>
          <a:p>
            <a:r>
              <a:rPr lang="en-US" dirty="0" smtClean="0"/>
              <a:t>Creative Writing (Novels/Screenplays)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9" y="15586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Repository             vs.               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511" y="1837459"/>
            <a:ext cx="3249450" cy="3249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714780"/>
            <a:ext cx="3494809" cy="349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7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Types of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727" y="2982191"/>
            <a:ext cx="4315691" cy="13923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Centralized Version Control</a:t>
            </a:r>
          </a:p>
          <a:p>
            <a:r>
              <a:rPr lang="en-US" dirty="0" smtClean="0"/>
              <a:t>Ex. Subversion (SVN)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2982191"/>
            <a:ext cx="480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Distributed Version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Ex. </a:t>
            </a:r>
            <a:r>
              <a:rPr lang="en-US" sz="2800" dirty="0" err="1" smtClean="0"/>
              <a:t>Git</a:t>
            </a:r>
            <a:r>
              <a:rPr lang="en-US" sz="2800" dirty="0" smtClean="0"/>
              <a:t>, Mercurial (hg)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37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874" y="186527"/>
            <a:ext cx="6404481" cy="862955"/>
          </a:xfrm>
        </p:spPr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192" y="1253746"/>
            <a:ext cx="1822439" cy="1822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52" y="4461685"/>
            <a:ext cx="1774248" cy="1222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288" y="4461685"/>
            <a:ext cx="1774248" cy="1222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670" y="4461684"/>
            <a:ext cx="1774248" cy="122214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354291" y="488373"/>
            <a:ext cx="3200400" cy="17352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802" y="1488786"/>
            <a:ext cx="933922" cy="6433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091" y="613063"/>
            <a:ext cx="838633" cy="8386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45794" y="815103"/>
            <a:ext cx="229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Repository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45794" y="1542058"/>
            <a:ext cx="181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2285999" y="3247635"/>
            <a:ext cx="2" cy="101575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85999" y="3247635"/>
            <a:ext cx="368141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6" idx="0"/>
          </p:cNvCxnSpPr>
          <p:nvPr/>
        </p:nvCxnSpPr>
        <p:spPr>
          <a:xfrm>
            <a:off x="5967412" y="3247635"/>
            <a:ext cx="0" cy="12140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0"/>
          </p:cNvCxnSpPr>
          <p:nvPr/>
        </p:nvCxnSpPr>
        <p:spPr>
          <a:xfrm flipV="1">
            <a:off x="9645794" y="3247635"/>
            <a:ext cx="0" cy="121404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67412" y="3247635"/>
            <a:ext cx="367838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2"/>
          </p:cNvCxnSpPr>
          <p:nvPr/>
        </p:nvCxnSpPr>
        <p:spPr>
          <a:xfrm flipH="1">
            <a:off x="5967411" y="3076185"/>
            <a:ext cx="1" cy="12786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6874" y="3049341"/>
            <a:ext cx="11662281" cy="374"/>
          </a:xfrm>
          <a:prstGeom prst="line">
            <a:avLst/>
          </a:prstGeom>
          <a:ln w="317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6874" y="2455991"/>
            <a:ext cx="2731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276874" y="3161910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Local Workstations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50070" y="5817870"/>
            <a:ext cx="211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John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5656919" y="5817870"/>
            <a:ext cx="179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Steve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9235440" y="5817870"/>
            <a:ext cx="178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Sally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185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2" y="49075"/>
            <a:ext cx="7004008" cy="1325563"/>
          </a:xfrm>
        </p:spPr>
        <p:txBody>
          <a:bodyPr/>
          <a:lstStyle/>
          <a:p>
            <a:r>
              <a:rPr lang="en-US" dirty="0" smtClean="0"/>
              <a:t>Decentralized Version Control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192" y="1253746"/>
            <a:ext cx="1822439" cy="182243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54291" y="488373"/>
            <a:ext cx="3200400" cy="17352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802" y="1488786"/>
            <a:ext cx="933922" cy="6433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091" y="613063"/>
            <a:ext cx="838633" cy="8386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645794" y="815103"/>
            <a:ext cx="229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Repository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45794" y="1542058"/>
            <a:ext cx="181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2285999" y="3247635"/>
            <a:ext cx="2" cy="101575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5999" y="3247635"/>
            <a:ext cx="368141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67412" y="3247635"/>
            <a:ext cx="0" cy="12140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645794" y="3247635"/>
            <a:ext cx="0" cy="121404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67412" y="3247635"/>
            <a:ext cx="367838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2"/>
          </p:cNvCxnSpPr>
          <p:nvPr/>
        </p:nvCxnSpPr>
        <p:spPr>
          <a:xfrm flipH="1">
            <a:off x="5967411" y="3076185"/>
            <a:ext cx="1" cy="12786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76874" y="3049341"/>
            <a:ext cx="11662281" cy="374"/>
          </a:xfrm>
          <a:prstGeom prst="line">
            <a:avLst/>
          </a:prstGeom>
          <a:ln w="317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6874" y="2455991"/>
            <a:ext cx="2731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276874" y="3161910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Local Workstations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950070" y="5817870"/>
            <a:ext cx="211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John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656919" y="5817870"/>
            <a:ext cx="179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Steve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9235440" y="5817870"/>
            <a:ext cx="178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Sally</a:t>
            </a:r>
            <a:endParaRPr lang="en-US" sz="2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31" y="4156955"/>
            <a:ext cx="1822439" cy="182243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101" y="4233041"/>
            <a:ext cx="1822439" cy="182243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552" y="4233041"/>
            <a:ext cx="1822439" cy="182243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552" y="4227188"/>
            <a:ext cx="1822439" cy="18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2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3136E-6 -2.14534E-6 L -0.31489 -0.43601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44" y="-21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227</Words>
  <Application>Microsoft Office PowerPoint</Application>
  <PresentationFormat>Widescreen</PresentationFormat>
  <Paragraphs>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Version Control  and Git</vt:lpstr>
      <vt:lpstr>Contents of Presentation</vt:lpstr>
      <vt:lpstr>Traditional Saving of Files</vt:lpstr>
      <vt:lpstr>Version Control Saving of Files</vt:lpstr>
      <vt:lpstr>Extra Uses of Version Control</vt:lpstr>
      <vt:lpstr>Repository             vs.                File</vt:lpstr>
      <vt:lpstr>Main Types of Version Control</vt:lpstr>
      <vt:lpstr>Centralized Version Control</vt:lpstr>
      <vt:lpstr>Decentralized Version Control</vt:lpstr>
      <vt:lpstr>Git Conceptually Save vs. Commit</vt:lpstr>
      <vt:lpstr>Git Conceptually Commit Staging Process</vt:lpstr>
      <vt:lpstr>Git Conceptually Push/Pull</vt:lpstr>
      <vt:lpstr>Git Commands Obtain/ git clone</vt:lpstr>
      <vt:lpstr>Git push/pull</vt:lpstr>
      <vt:lpstr>Git status/add/reset</vt:lpstr>
      <vt:lpstr>Git commit</vt:lpstr>
      <vt:lpstr>Git diff/git help</vt:lpstr>
      <vt:lpstr>Git commands diagram</vt:lpstr>
      <vt:lpstr>Github Brief Overview</vt:lpstr>
      <vt:lpstr>Moving Forward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Milam, James B. (MU-Student)</dc:creator>
  <cp:lastModifiedBy>Milam, James B. (MU-Student)</cp:lastModifiedBy>
  <cp:revision>42</cp:revision>
  <dcterms:created xsi:type="dcterms:W3CDTF">2015-09-20T22:33:46Z</dcterms:created>
  <dcterms:modified xsi:type="dcterms:W3CDTF">2015-09-27T22:34:39Z</dcterms:modified>
</cp:coreProperties>
</file>