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-2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1607"/>
            <a:ext cx="3249450" cy="324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0" y="1708928"/>
            <a:ext cx="3494809" cy="349480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2839226"/>
            <a:ext cx="2982640" cy="12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4686" y="4594476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686" y="2809377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5343478" y="2639606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5343478" y="4442491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5343478" y="2487661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8390" y="1878744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9710" y="1890678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8652" y="194920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19" y="2382083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15" y="4219857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7" y="5858636"/>
            <a:ext cx="16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76841" y="3690408"/>
            <a:ext cx="10534309" cy="23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262E-6 -0.00254 L 0.00039 0.22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6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366 L 0.00052 0.223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4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2 L -0.00039 -0.0016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7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2356 L 0.00013 -0.0053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45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Obtain/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diff/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Group Planning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Creative Writing (Novels/Screenplays)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58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Repository             vs.              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7459"/>
            <a:ext cx="3249450" cy="32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4780"/>
            <a:ext cx="3494809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7" y="2982191"/>
            <a:ext cx="4315691" cy="1392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Ex. Subversion (SVN)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82191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Distributed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Ex. </a:t>
            </a:r>
            <a:r>
              <a:rPr lang="en-US" sz="2800" dirty="0" err="1" smtClean="0"/>
              <a:t>Git</a:t>
            </a:r>
            <a:r>
              <a:rPr lang="en-US" sz="2800" dirty="0" smtClean="0"/>
              <a:t>, Mercurial (hg)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74" y="186527"/>
            <a:ext cx="6404481" cy="862955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52" y="4461685"/>
            <a:ext cx="1774248" cy="122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8" y="4461685"/>
            <a:ext cx="1774248" cy="122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70" y="4461684"/>
            <a:ext cx="1774248" cy="12221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2" y="49075"/>
            <a:ext cx="7004008" cy="1325563"/>
          </a:xfrm>
        </p:spPr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1" y="4156955"/>
            <a:ext cx="1822439" cy="18224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01" y="4233041"/>
            <a:ext cx="1822439" cy="18224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33041"/>
            <a:ext cx="1822439" cy="18224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27188"/>
            <a:ext cx="1822439" cy="1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136E-6 -2.14534E-6 L -0.31489 -0.436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4" y="-21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194</Words>
  <Application>Microsoft Macintosh PowerPoint</Application>
  <PresentationFormat>Custom</PresentationFormat>
  <Paragraphs>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            vs.               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Git Commands Obtain/ git clone</vt:lpstr>
      <vt:lpstr>Git push/pull</vt:lpstr>
      <vt:lpstr>Git status/add/reset</vt:lpstr>
      <vt:lpstr>Git commit</vt:lpstr>
      <vt:lpstr>Git diff/git help</vt:lpstr>
      <vt:lpstr>Git commands diagram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James</cp:lastModifiedBy>
  <cp:revision>32</cp:revision>
  <dcterms:created xsi:type="dcterms:W3CDTF">2015-09-20T22:33:46Z</dcterms:created>
  <dcterms:modified xsi:type="dcterms:W3CDTF">2015-09-23T17:42:42Z</dcterms:modified>
</cp:coreProperties>
</file>