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217" d="100"/>
          <a:sy n="217" d="100"/>
        </p:scale>
        <p:origin x="-24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08CDE-197E-4D9B-BFB8-197A606DC483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A8522-8A48-4315-8EBE-53AAE997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9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A8522-8A48-4315-8EBE-53AAE997D7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6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45CE-4719-4FC9-B907-BD8BBC34E05C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/>
              <a:t>Version Control </a:t>
            </a:r>
            <a:br>
              <a:rPr lang="en-US" sz="6700" dirty="0" smtClean="0"/>
            </a:br>
            <a:r>
              <a:rPr lang="en-US" sz="5300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700" dirty="0" err="1" smtClean="0"/>
              <a:t>Git</a:t>
            </a: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03"/>
            <a:ext cx="9144000" cy="1655762"/>
          </a:xfrm>
        </p:spPr>
        <p:txBody>
          <a:bodyPr/>
          <a:lstStyle/>
          <a:p>
            <a:r>
              <a:rPr lang="en-US" dirty="0" smtClean="0"/>
              <a:t>By: James Milam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9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Save vs. Commit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11" y="1831607"/>
            <a:ext cx="3249450" cy="3249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80" y="1708928"/>
            <a:ext cx="3494809" cy="3494809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/>
          <a:srcRect t="14388" b="14388"/>
          <a:stretch>
            <a:fillRect/>
          </a:stretch>
        </p:blipFill>
        <p:spPr>
          <a:xfrm>
            <a:off x="4604680" y="2839226"/>
            <a:ext cx="2982640" cy="12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5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8698" y="5198140"/>
            <a:ext cx="4123070" cy="1329069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56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56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56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572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Commit Staging Process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4686" y="4594476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4686" y="2809377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Aspect="1"/>
          </p:cNvCxnSpPr>
          <p:nvPr/>
        </p:nvCxnSpPr>
        <p:spPr>
          <a:xfrm flipH="1">
            <a:off x="5343478" y="2639606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Aspect="1"/>
          </p:cNvCxnSpPr>
          <p:nvPr/>
        </p:nvCxnSpPr>
        <p:spPr>
          <a:xfrm flipH="1">
            <a:off x="5343478" y="4389328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Aspect="1"/>
          </p:cNvCxnSpPr>
          <p:nvPr/>
        </p:nvCxnSpPr>
        <p:spPr>
          <a:xfrm flipH="1" flipV="1">
            <a:off x="5343478" y="2487661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6001" y="1861186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File_A.txt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6988" y="1861414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File_B.txt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8652" y="1949205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File_C.txt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719" y="2382083"/>
            <a:ext cx="189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Altered Files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8015" y="4219857"/>
            <a:ext cx="178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Staged Files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3357" y="5858636"/>
            <a:ext cx="166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Committed files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5442" y="5251302"/>
            <a:ext cx="118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2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5262E-6 -0.00254 L 0.00039 0.22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13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1366 L 0.00052 0.2235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39 0.22472 L -0.00039 -0.0016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53 0.22356 L 0.00066 -0.001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2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2222 " pathEditMode="relative" ptsTypes="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mph" presetSubtype="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00052 0.21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fill="hold" grpId="6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39 0.22476 C 0.0474 0.35694 0.09453 0.48912 0.17878 0.54606 C 0.26302 0.60301 0.44597 0.56759 0.50573 0.56574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0" y="1891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52 0.2125 C 0.01003 0.25602 0.03867 0.41736 0.05781 0.47384 C 0.07695 0.53032 0.10352 0.53588 0.1155 0.55208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1696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0" grpId="1"/>
      <p:bldP spid="10" grpId="2"/>
      <p:bldP spid="10" grpId="3"/>
      <p:bldP spid="10" grpId="4"/>
      <p:bldP spid="10" grpId="5"/>
      <p:bldP spid="10" grpId="6"/>
      <p:bldP spid="10" grpId="7"/>
      <p:bldP spid="11" grpId="0"/>
      <p:bldP spid="11" grpId="1"/>
      <p:bldP spid="11" grpId="2"/>
      <p:bldP spid="11" grpId="3"/>
      <p:bldP spid="12" grpId="0" build="allAtOnce"/>
      <p:bldP spid="12" grpId="1" build="allAtOnce"/>
      <p:bldP spid="12" grpId="2" build="allAtOnce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Push/Pull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51" y="1305442"/>
            <a:ext cx="1919458" cy="1919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4198679"/>
            <a:ext cx="1919458" cy="1919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82" y="4198679"/>
            <a:ext cx="1919458" cy="1919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4787" y="1682581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8370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04326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1409" y="5496791"/>
            <a:ext cx="18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John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03773" y="5496791"/>
            <a:ext cx="95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Sally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93082" y="2431196"/>
            <a:ext cx="233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8369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48368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7</a:t>
            </a:r>
            <a:endParaRPr lang="en-US" dirty="0"/>
          </a:p>
        </p:txBody>
      </p:sp>
      <p:cxnSp>
        <p:nvCxnSpPr>
          <p:cNvPr id="15" name="Elbow Connector 14"/>
          <p:cNvCxnSpPr>
            <a:stCxn id="6" idx="0"/>
            <a:endCxn id="4" idx="2"/>
          </p:cNvCxnSpPr>
          <p:nvPr/>
        </p:nvCxnSpPr>
        <p:spPr>
          <a:xfrm rot="5400000" flipH="1" flipV="1">
            <a:off x="3318928" y="1702828"/>
            <a:ext cx="973779" cy="4017925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7" idx="0"/>
          </p:cNvCxnSpPr>
          <p:nvPr/>
        </p:nvCxnSpPr>
        <p:spPr>
          <a:xfrm rot="16200000" flipH="1">
            <a:off x="6396906" y="2642773"/>
            <a:ext cx="973779" cy="213803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04787" y="1682581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48147" y="3245615"/>
            <a:ext cx="7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52193" y="3245615"/>
            <a:ext cx="10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004326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2" grpId="0"/>
      <p:bldP spid="12" grpId="1"/>
      <p:bldP spid="13" grpId="0"/>
      <p:bldP spid="28" grpId="0"/>
      <p:bldP spid="29" grpId="0"/>
      <p:bldP spid="29" grpId="1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894880" y="4477380"/>
            <a:ext cx="3944513" cy="2048474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95" y="330008"/>
            <a:ext cx="10515600" cy="1325563"/>
          </a:xfrm>
        </p:spPr>
        <p:txBody>
          <a:bodyPr/>
          <a:lstStyle/>
          <a:p>
            <a:r>
              <a:rPr lang="en-US" dirty="0" smtClean="0"/>
              <a:t>Obtain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5427"/>
            <a:ext cx="5558468" cy="1498756"/>
          </a:xfrm>
        </p:spPr>
        <p:txBody>
          <a:bodyPr/>
          <a:lstStyle/>
          <a:p>
            <a:r>
              <a:rPr lang="en-US" dirty="0" smtClean="0"/>
              <a:t>On Mac or Linux obtaining is simple</a:t>
            </a:r>
          </a:p>
          <a:p>
            <a:r>
              <a:rPr lang="en-US" dirty="0" smtClean="0"/>
              <a:t>On Windows follow guide: </a:t>
            </a:r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git-scm.com</a:t>
            </a:r>
            <a:r>
              <a:rPr lang="en-US" sz="2000" dirty="0"/>
              <a:t>/downloads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56895" y="2967362"/>
            <a:ext cx="10515600" cy="1023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4003305"/>
            <a:ext cx="6402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&gt;&gt; </a:t>
            </a:r>
            <a:r>
              <a:rPr lang="en-US" sz="2400" dirty="0" err="1" smtClean="0"/>
              <a:t>git</a:t>
            </a:r>
            <a:r>
              <a:rPr lang="en-US" sz="2400" dirty="0" smtClean="0"/>
              <a:t> clone &lt;remote location&gt; (&lt;new location&gt;)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36" y="3072712"/>
            <a:ext cx="1276148" cy="1276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273" y="5039475"/>
            <a:ext cx="1276148" cy="12761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70960" y="4565171"/>
            <a:ext cx="187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Workstation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70960" y="3564346"/>
            <a:ext cx="177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Location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10737110" y="4348860"/>
            <a:ext cx="237" cy="690615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8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18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66" y="1825625"/>
            <a:ext cx="10515600" cy="9251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smtClean="0"/>
              <a:t>Local to remote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8718" y="2841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766" y="4096732"/>
            <a:ext cx="10515600" cy="866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r>
              <a:rPr lang="en-US" dirty="0" smtClean="0"/>
              <a:t>Remote to local</a:t>
            </a:r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7894880" y="4477380"/>
            <a:ext cx="3944513" cy="2048474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36" y="3072712"/>
            <a:ext cx="1276148" cy="12761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273" y="5039475"/>
            <a:ext cx="1276148" cy="127614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/>
        </p:nvSpPr>
        <p:spPr>
          <a:xfrm>
            <a:off x="7970960" y="4565171"/>
            <a:ext cx="187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Workstation</a:t>
            </a:r>
            <a:endParaRPr lang="en-US" dirty="0"/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7970960" y="3564346"/>
            <a:ext cx="177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Location</a:t>
            </a:r>
            <a:endParaRPr lang="en-US" dirty="0"/>
          </a:p>
        </p:txBody>
      </p:sp>
      <p:cxnSp>
        <p:nvCxnSpPr>
          <p:cNvPr id="13" name="Straight Arrow Connector 12"/>
          <p:cNvCxnSpPr>
            <a:cxnSpLocks noChangeAspect="1"/>
          </p:cNvCxnSpPr>
          <p:nvPr/>
        </p:nvCxnSpPr>
        <p:spPr>
          <a:xfrm>
            <a:off x="10734303" y="4348860"/>
            <a:ext cx="237" cy="690615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 noChangeAspect="1"/>
          </p:cNvCxnSpPr>
          <p:nvPr/>
        </p:nvCxnSpPr>
        <p:spPr>
          <a:xfrm flipV="1">
            <a:off x="10734303" y="4337382"/>
            <a:ext cx="237" cy="690615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84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status/add/reset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28455" cy="29645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add &lt;file&gt;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69327" y="4589189"/>
            <a:ext cx="7937640" cy="5661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969327" y="2809751"/>
            <a:ext cx="7937640" cy="16576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Aspect="1"/>
          </p:cNvCxnSpPr>
          <p:nvPr/>
        </p:nvCxnSpPr>
        <p:spPr>
          <a:xfrm flipH="1">
            <a:off x="7935593" y="2639606"/>
            <a:ext cx="5108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Aspect="1"/>
          </p:cNvCxnSpPr>
          <p:nvPr/>
        </p:nvCxnSpPr>
        <p:spPr>
          <a:xfrm flipH="1">
            <a:off x="7935593" y="4389328"/>
            <a:ext cx="5108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Aspect="1"/>
          </p:cNvCxnSpPr>
          <p:nvPr/>
        </p:nvCxnSpPr>
        <p:spPr>
          <a:xfrm flipH="1" flipV="1">
            <a:off x="7935593" y="2487661"/>
            <a:ext cx="5108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2236" y="1963915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File_A.txt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1979" y="1955326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File_B.txt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03934" y="1955326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File_C.txt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3729" y="2391127"/>
            <a:ext cx="189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Altered Files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3729" y="4153989"/>
            <a:ext cx="178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Staged Files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13729" y="4790135"/>
            <a:ext cx="166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Committed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6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commit –m “…”</a:t>
            </a:r>
          </a:p>
          <a:p>
            <a:r>
              <a:rPr lang="en-US" dirty="0" smtClean="0"/>
              <a:t>-m = message</a:t>
            </a:r>
          </a:p>
          <a:p>
            <a:r>
              <a:rPr lang="en-US" dirty="0" smtClean="0"/>
              <a:t>:q exits editor if –m is forgotten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4828"/>
            <a:ext cx="3494809" cy="349480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4"/>
          <a:srcRect t="14388" b="14388"/>
          <a:stretch>
            <a:fillRect/>
          </a:stretch>
        </p:blipFill>
        <p:spPr>
          <a:xfrm>
            <a:off x="4604680" y="4325125"/>
            <a:ext cx="2982640" cy="1234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355" y="3194827"/>
            <a:ext cx="3494809" cy="3494809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4333009" y="4942231"/>
            <a:ext cx="863953" cy="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12973" y="4942231"/>
            <a:ext cx="88669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620" y="751609"/>
            <a:ext cx="2047030" cy="1079211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620" y="2082833"/>
            <a:ext cx="2480107" cy="10806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34837" y="751609"/>
            <a:ext cx="2105554" cy="1079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34837" y="2082833"/>
            <a:ext cx="4142187" cy="108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help [&lt;command&gt;]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6620" y="3166357"/>
            <a:ext cx="2592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math</a:t>
            </a:r>
          </a:p>
          <a:p>
            <a:endParaRPr lang="en-US" dirty="0"/>
          </a:p>
          <a:p>
            <a:r>
              <a:rPr lang="en-US" dirty="0" smtClean="0"/>
              <a:t>A = </a:t>
            </a:r>
            <a:r>
              <a:rPr lang="en-US" dirty="0" err="1" smtClean="0"/>
              <a:t>math.radians</a:t>
            </a:r>
            <a:r>
              <a:rPr lang="en-US" dirty="0" smtClean="0"/>
              <a:t>(30)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-B = </a:t>
            </a:r>
            <a:r>
              <a:rPr lang="en-US" dirty="0" err="1" smtClean="0">
                <a:solidFill>
                  <a:srgbClr val="FF0000"/>
                </a:solidFill>
              </a:rPr>
              <a:t>math.radians</a:t>
            </a:r>
            <a:r>
              <a:rPr lang="en-US" dirty="0" smtClean="0">
                <a:solidFill>
                  <a:srgbClr val="FF0000"/>
                </a:solidFill>
              </a:rPr>
              <a:t>(60)</a:t>
            </a:r>
          </a:p>
          <a:p>
            <a:r>
              <a:rPr lang="en-US" dirty="0" smtClean="0">
                <a:solidFill>
                  <a:srgbClr val="00FF00"/>
                </a:solidFill>
              </a:rPr>
              <a:t>+B = </a:t>
            </a:r>
            <a:r>
              <a:rPr lang="en-US" dirty="0" err="1" smtClean="0">
                <a:solidFill>
                  <a:srgbClr val="00FF00"/>
                </a:solidFill>
              </a:rPr>
              <a:t>math.radians</a:t>
            </a:r>
            <a:r>
              <a:rPr lang="en-US" dirty="0" smtClean="0">
                <a:solidFill>
                  <a:srgbClr val="00FF00"/>
                </a:solidFill>
              </a:rPr>
              <a:t>(90)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+C = </a:t>
            </a:r>
            <a:r>
              <a:rPr lang="en-US" dirty="0" err="1" smtClean="0">
                <a:solidFill>
                  <a:srgbClr val="00FF00"/>
                </a:solidFill>
              </a:rPr>
              <a:t>math.sin</a:t>
            </a:r>
            <a:r>
              <a:rPr lang="en-US" dirty="0" smtClean="0">
                <a:solidFill>
                  <a:srgbClr val="00FF00"/>
                </a:solidFill>
              </a:rPr>
              <a:t>(A)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4837" y="3166357"/>
            <a:ext cx="555977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most commonly used </a:t>
            </a:r>
            <a:r>
              <a:rPr lang="en-US" dirty="0" err="1" smtClean="0"/>
              <a:t>git</a:t>
            </a:r>
            <a:r>
              <a:rPr lang="en-US" dirty="0" smtClean="0"/>
              <a:t> commands are:</a:t>
            </a:r>
          </a:p>
          <a:p>
            <a:r>
              <a:rPr lang="en-US" dirty="0"/>
              <a:t>	</a:t>
            </a:r>
            <a:r>
              <a:rPr lang="en-US" dirty="0" smtClean="0"/>
              <a:t>add</a:t>
            </a:r>
          </a:p>
          <a:p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	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	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	</a:t>
            </a:r>
            <a:endParaRPr lang="en-US" dirty="0"/>
          </a:p>
          <a:p>
            <a:r>
              <a:rPr lang="en-US" dirty="0" smtClean="0"/>
              <a:t>	tag</a:t>
            </a:r>
          </a:p>
        </p:txBody>
      </p:sp>
    </p:spTree>
    <p:extLst>
      <p:ext uri="{BB962C8B-B14F-4D97-AF65-F5344CB8AC3E}">
        <p14:creationId xmlns:p14="http://schemas.microsoft.com/office/powerpoint/2010/main" val="320677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61099" y="1991111"/>
            <a:ext cx="4208318" cy="403167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95308" y="2026227"/>
            <a:ext cx="4208318" cy="403167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14444" cy="13255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Commands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931" y="2781587"/>
            <a:ext cx="2258291" cy="27048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Status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Commit</a:t>
            </a:r>
          </a:p>
          <a:p>
            <a:r>
              <a:rPr lang="en-US" dirty="0" smtClean="0"/>
              <a:t>Reset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70321" y="2549447"/>
            <a:ext cx="2258291" cy="2704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Clone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Push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Pull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1145" y="2026227"/>
            <a:ext cx="355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Local Repository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122102" y="2041752"/>
            <a:ext cx="355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Remote Repository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185910" y="868778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Normal Workflow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70321" y="868778"/>
            <a:ext cx="1415589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7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255334" y="1541720"/>
            <a:ext cx="5000899" cy="269033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234172" cy="107027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09" y="1691011"/>
            <a:ext cx="2215707" cy="501724"/>
          </a:xfrm>
        </p:spPr>
        <p:txBody>
          <a:bodyPr/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b="1" dirty="0" smtClean="0">
                <a:latin typeface="Calibri" panose="020F0502020204030204" pitchFamily="34" charset="0"/>
              </a:rPr>
              <a:t>≠ </a:t>
            </a:r>
            <a:r>
              <a:rPr lang="en-US" b="1" dirty="0" err="1" smtClean="0">
                <a:latin typeface="Calibri" panose="020F0502020204030204" pitchFamily="34" charset="0"/>
              </a:rPr>
              <a:t>Git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61" y="2471466"/>
            <a:ext cx="1509440" cy="1509440"/>
          </a:xfrm>
          <a:prstGeom prst="rect">
            <a:avLst/>
          </a:prstGeom>
        </p:spPr>
      </p:pic>
      <p:cxnSp>
        <p:nvCxnSpPr>
          <p:cNvPr id="9" name="Straight Connector 8"/>
          <p:cNvCxnSpPr>
            <a:endCxn id="26" idx="0"/>
          </p:cNvCxnSpPr>
          <p:nvPr/>
        </p:nvCxnSpPr>
        <p:spPr>
          <a:xfrm>
            <a:off x="4766931" y="4755115"/>
            <a:ext cx="2775" cy="3609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27" idx="0"/>
          </p:cNvCxnSpPr>
          <p:nvPr/>
        </p:nvCxnSpPr>
        <p:spPr>
          <a:xfrm>
            <a:off x="8630094" y="4737394"/>
            <a:ext cx="15497" cy="45550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737396" y="4755115"/>
            <a:ext cx="3916325" cy="590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6666181" y="3980906"/>
            <a:ext cx="14610" cy="8096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26480" y="4478666"/>
            <a:ext cx="5168794" cy="1096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3938" y="3689353"/>
            <a:ext cx="119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8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986" y="5116113"/>
            <a:ext cx="1509440" cy="15094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871" y="5192903"/>
            <a:ext cx="1509440" cy="1509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780" y="1388139"/>
            <a:ext cx="4061406" cy="150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4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and why use version control</a:t>
            </a:r>
          </a:p>
          <a:p>
            <a:r>
              <a:rPr lang="en-US" dirty="0" smtClean="0"/>
              <a:t>Two main types of 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conceptually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brief overview</a:t>
            </a:r>
          </a:p>
          <a:p>
            <a:r>
              <a:rPr lang="en-US" dirty="0" smtClean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83118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Branching and Merging</a:t>
            </a:r>
          </a:p>
          <a:p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Forking and Pull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1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version contro</a:t>
            </a:r>
            <a:r>
              <a:rPr lang="en-US" dirty="0" smtClean="0"/>
              <a:t>l</a:t>
            </a:r>
          </a:p>
          <a:p>
            <a:r>
              <a:rPr lang="en-US" dirty="0" smtClean="0"/>
              <a:t>Distributed vs. Centralized 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concepts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r>
              <a:rPr lang="en-US" dirty="0" smtClean="0"/>
              <a:t>Additional topics</a:t>
            </a:r>
          </a:p>
        </p:txBody>
      </p:sp>
    </p:spTree>
    <p:extLst>
      <p:ext uri="{BB962C8B-B14F-4D97-AF65-F5344CB8AC3E}">
        <p14:creationId xmlns:p14="http://schemas.microsoft.com/office/powerpoint/2010/main" val="59367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Saving of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4388" b="14388"/>
          <a:stretch>
            <a:fillRect/>
          </a:stretch>
        </p:blipFill>
        <p:spPr>
          <a:xfrm>
            <a:off x="3981558" y="2432327"/>
            <a:ext cx="4206133" cy="17404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830" y="1676972"/>
            <a:ext cx="3251200" cy="325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953" y="1830159"/>
            <a:ext cx="2944827" cy="29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5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511E-7 -2.96133E-6 L -0.54628 -0.0009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rcRect t="14388" b="14388"/>
          <a:stretch>
            <a:fillRect/>
          </a:stretch>
        </p:blipFill>
        <p:spPr>
          <a:xfrm>
            <a:off x="6679676" y="3474587"/>
            <a:ext cx="2414340" cy="999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Saving of Files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rcRect t="14388" b="14388"/>
          <a:stretch>
            <a:fillRect/>
          </a:stretch>
        </p:blipFill>
        <p:spPr>
          <a:xfrm>
            <a:off x="2257597" y="3474587"/>
            <a:ext cx="2414340" cy="99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54" y="2797294"/>
            <a:ext cx="2353637" cy="2353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65" y="2905493"/>
            <a:ext cx="2137238" cy="2137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911" y="2735442"/>
            <a:ext cx="2477340" cy="2477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6445" y="1790106"/>
            <a:ext cx="262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“Started work on rotation matrix function”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46436" y="1790106"/>
            <a:ext cx="279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“Added comments to the transition matrix function”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1587" y="2433738"/>
            <a:ext cx="12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John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78453" y="2433738"/>
            <a:ext cx="11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Steve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Uses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</a:p>
          <a:p>
            <a:r>
              <a:rPr lang="en-US" dirty="0" smtClean="0"/>
              <a:t>Group Planning</a:t>
            </a:r>
          </a:p>
          <a:p>
            <a:r>
              <a:rPr lang="en-US" dirty="0" smtClean="0"/>
              <a:t>Legal documents</a:t>
            </a:r>
          </a:p>
          <a:p>
            <a:r>
              <a:rPr lang="en-US" dirty="0" smtClean="0"/>
              <a:t>Creative Writing (Novels/Screenplays)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4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15586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Repository             vs.               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11" y="1837459"/>
            <a:ext cx="3249450" cy="324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714780"/>
            <a:ext cx="3494809" cy="34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7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Types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727" y="2982191"/>
            <a:ext cx="4315691" cy="13923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Centralized Version Control</a:t>
            </a:r>
          </a:p>
          <a:p>
            <a:r>
              <a:rPr lang="en-US" dirty="0" smtClean="0"/>
              <a:t>Ex. Subversion (SVN)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2982191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Distributed Version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Ex. </a:t>
            </a:r>
            <a:r>
              <a:rPr lang="en-US" sz="2800" dirty="0" err="1" smtClean="0"/>
              <a:t>Git</a:t>
            </a:r>
            <a:r>
              <a:rPr lang="en-US" sz="2800" dirty="0" smtClean="0"/>
              <a:t>, Mercurial (hg)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370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74" y="186527"/>
            <a:ext cx="6404481" cy="862955"/>
          </a:xfrm>
        </p:spPr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92" y="1253746"/>
            <a:ext cx="1822439" cy="1822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52" y="4461685"/>
            <a:ext cx="1774248" cy="1222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88" y="4461685"/>
            <a:ext cx="1774248" cy="122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670" y="4461684"/>
            <a:ext cx="1774248" cy="122214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54291" y="488373"/>
            <a:ext cx="3200400" cy="1735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802" y="1488786"/>
            <a:ext cx="933922" cy="643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91" y="613063"/>
            <a:ext cx="838633" cy="8386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45794" y="815103"/>
            <a:ext cx="229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Repository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45794" y="1542058"/>
            <a:ext cx="18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85999" y="3247635"/>
            <a:ext cx="2" cy="10157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5999" y="3247635"/>
            <a:ext cx="368141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0"/>
          </p:cNvCxnSpPr>
          <p:nvPr/>
        </p:nvCxnSpPr>
        <p:spPr>
          <a:xfrm>
            <a:off x="5967412" y="3247635"/>
            <a:ext cx="0" cy="12140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</p:cNvCxnSpPr>
          <p:nvPr/>
        </p:nvCxnSpPr>
        <p:spPr>
          <a:xfrm flipV="1">
            <a:off x="9645794" y="3247635"/>
            <a:ext cx="0" cy="12140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67412" y="3247635"/>
            <a:ext cx="367838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</p:cNvCxnSpPr>
          <p:nvPr/>
        </p:nvCxnSpPr>
        <p:spPr>
          <a:xfrm flipH="1">
            <a:off x="5967411" y="3076185"/>
            <a:ext cx="1" cy="12786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6874" y="3049341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6874" y="2455991"/>
            <a:ext cx="273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276874" y="3161910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Workstations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50070" y="5817870"/>
            <a:ext cx="211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John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656919" y="5817870"/>
            <a:ext cx="179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Steve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9235440" y="5817870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185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2" y="49075"/>
            <a:ext cx="7004008" cy="1325563"/>
          </a:xfrm>
        </p:spPr>
        <p:txBody>
          <a:bodyPr/>
          <a:lstStyle/>
          <a:p>
            <a:r>
              <a:rPr lang="en-US" dirty="0" smtClean="0"/>
              <a:t>Decentralized Version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92" y="1253746"/>
            <a:ext cx="1822439" cy="18224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54291" y="488373"/>
            <a:ext cx="3200400" cy="1735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802" y="1488786"/>
            <a:ext cx="933922" cy="643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91" y="613063"/>
            <a:ext cx="838633" cy="838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45794" y="815103"/>
            <a:ext cx="229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Repository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45794" y="1542058"/>
            <a:ext cx="18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85999" y="3247635"/>
            <a:ext cx="2" cy="10157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5999" y="3247635"/>
            <a:ext cx="368141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67412" y="3247635"/>
            <a:ext cx="0" cy="12140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645794" y="3247635"/>
            <a:ext cx="0" cy="12140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67412" y="3247635"/>
            <a:ext cx="367838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</p:cNvCxnSpPr>
          <p:nvPr/>
        </p:nvCxnSpPr>
        <p:spPr>
          <a:xfrm flipH="1">
            <a:off x="5967411" y="3076185"/>
            <a:ext cx="1" cy="12786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6874" y="3049341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874" y="2455991"/>
            <a:ext cx="273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76874" y="3161910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Workstations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950070" y="5817870"/>
            <a:ext cx="211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John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656919" y="5817870"/>
            <a:ext cx="179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Steve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235440" y="5817870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Sally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31" y="4156955"/>
            <a:ext cx="1822439" cy="18224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101" y="4233041"/>
            <a:ext cx="1822439" cy="18224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52" y="4233041"/>
            <a:ext cx="1822439" cy="18224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52" y="4227188"/>
            <a:ext cx="1822439" cy="18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2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136E-6 -2.14534E-6 L -0.31489 -0.4360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44" y="-21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436</Words>
  <Application>Microsoft Macintosh PowerPoint</Application>
  <PresentationFormat>Custom</PresentationFormat>
  <Paragraphs>141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Version Control  and Git</vt:lpstr>
      <vt:lpstr>Contents of Presentation</vt:lpstr>
      <vt:lpstr>Traditional Saving of Files</vt:lpstr>
      <vt:lpstr>Version Control Saving of Files</vt:lpstr>
      <vt:lpstr>Extra Uses of Version Control</vt:lpstr>
      <vt:lpstr>Repository             vs.                File</vt:lpstr>
      <vt:lpstr>Main Types of Version Control</vt:lpstr>
      <vt:lpstr>Centralized Version Control</vt:lpstr>
      <vt:lpstr>Decentralized Version Control</vt:lpstr>
      <vt:lpstr>Git Conceptually Save vs. Commit</vt:lpstr>
      <vt:lpstr>Git Conceptually Commit Staging Process</vt:lpstr>
      <vt:lpstr>Git Conceptually Push/Pull</vt:lpstr>
      <vt:lpstr>Obtain Git Commands</vt:lpstr>
      <vt:lpstr>Git Push</vt:lpstr>
      <vt:lpstr>Git status/add/reset</vt:lpstr>
      <vt:lpstr>Git commit</vt:lpstr>
      <vt:lpstr>Git diff</vt:lpstr>
      <vt:lpstr>Git Commands Summary</vt:lpstr>
      <vt:lpstr>Github Brief Overview</vt:lpstr>
      <vt:lpstr>Moving Forward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Milam, James B. (MU-Student)</dc:creator>
  <cp:lastModifiedBy>James</cp:lastModifiedBy>
  <cp:revision>87</cp:revision>
  <dcterms:created xsi:type="dcterms:W3CDTF">2015-09-20T22:33:46Z</dcterms:created>
  <dcterms:modified xsi:type="dcterms:W3CDTF">2015-10-07T17:09:52Z</dcterms:modified>
</cp:coreProperties>
</file>