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45CE-4719-4FC9-B907-BD8BBC34E05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Version Control </a:t>
            </a:r>
            <a:br>
              <a:rPr lang="en-US" sz="6700" dirty="0" smtClean="0"/>
            </a:br>
            <a:r>
              <a:rPr lang="en-US" sz="5300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err="1" smtClean="0"/>
              <a:t>Git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03"/>
            <a:ext cx="9144000" cy="1655762"/>
          </a:xfrm>
        </p:spPr>
        <p:txBody>
          <a:bodyPr/>
          <a:lstStyle/>
          <a:p>
            <a:r>
              <a:rPr lang="en-US" dirty="0" smtClean="0"/>
              <a:t>By: James Milam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Save vs.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Commit Staging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Push/Pull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Obtain/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push/pull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status/add/reset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diff/</a:t>
            </a:r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and why use version control</a:t>
            </a:r>
          </a:p>
          <a:p>
            <a:r>
              <a:rPr lang="en-US" dirty="0" smtClean="0"/>
              <a:t>Two main types of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conceptually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</a:p>
          <a:p>
            <a:r>
              <a:rPr lang="en-US" dirty="0" smtClean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8311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Saving of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388" b="14388"/>
          <a:stretch>
            <a:fillRect/>
          </a:stretch>
        </p:blipFill>
        <p:spPr>
          <a:xfrm>
            <a:off x="3981558" y="2432327"/>
            <a:ext cx="4206133" cy="17404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30" y="1676972"/>
            <a:ext cx="3251200" cy="325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53" y="1830159"/>
            <a:ext cx="2944827" cy="29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511E-7 -2.96133E-6 L -0.54628 -0.0009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6679676" y="3474587"/>
            <a:ext cx="2414340" cy="99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Saving of Files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2257597" y="3474587"/>
            <a:ext cx="2414340" cy="99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54" y="2797294"/>
            <a:ext cx="2353637" cy="2353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5" y="2905493"/>
            <a:ext cx="2137238" cy="2137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911" y="2735442"/>
            <a:ext cx="2477340" cy="2477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6445" y="1790106"/>
            <a:ext cx="262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“Started work on rotation matrix function”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6436" y="1790106"/>
            <a:ext cx="279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“Added comments to the transition matrix function”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1587" y="2433738"/>
            <a:ext cx="12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78453" y="2433738"/>
            <a:ext cx="11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2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Uses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r>
              <a:rPr lang="en-US" dirty="0" smtClean="0"/>
              <a:t>Group Planning</a:t>
            </a:r>
          </a:p>
          <a:p>
            <a:r>
              <a:rPr lang="en-US" dirty="0" smtClean="0"/>
              <a:t>Legal documents</a:t>
            </a:r>
          </a:p>
          <a:p>
            <a:r>
              <a:rPr lang="en-US" dirty="0" smtClean="0"/>
              <a:t>Creative Writing (Novels/Screenplays)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5586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Repository </a:t>
            </a:r>
            <a:r>
              <a:rPr lang="en-US" dirty="0" smtClean="0"/>
              <a:t>            vs</a:t>
            </a:r>
            <a:r>
              <a:rPr lang="en-US" dirty="0" smtClean="0"/>
              <a:t>. </a:t>
            </a:r>
            <a:r>
              <a:rPr lang="en-US" dirty="0" smtClean="0"/>
              <a:t>              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7459"/>
            <a:ext cx="3249450" cy="324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14780"/>
            <a:ext cx="3494809" cy="34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27" y="2982191"/>
            <a:ext cx="4315691" cy="13923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Centralized Version Control</a:t>
            </a:r>
          </a:p>
          <a:p>
            <a:r>
              <a:rPr lang="en-US" dirty="0" smtClean="0"/>
              <a:t>Ex. Subversion (SVN)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2982191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Distributed 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Ex. </a:t>
            </a:r>
            <a:r>
              <a:rPr lang="en-US" sz="2800" dirty="0" err="1" smtClean="0"/>
              <a:t>Git</a:t>
            </a:r>
            <a:r>
              <a:rPr lang="en-US" sz="2800" dirty="0" smtClean="0"/>
              <a:t>, Mercurial (hg)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7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74" y="186527"/>
            <a:ext cx="6404481" cy="862955"/>
          </a:xfrm>
        </p:spPr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52" y="4461685"/>
            <a:ext cx="1774248" cy="1222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88" y="4461685"/>
            <a:ext cx="1774248" cy="122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70" y="4461684"/>
            <a:ext cx="1774248" cy="12221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0"/>
          </p:cNvCxnSpPr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</p:cNvCxnSpPr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8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161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Version Control  and Git</vt:lpstr>
      <vt:lpstr>Contents of Presentation</vt:lpstr>
      <vt:lpstr>Traditional Saving of Files</vt:lpstr>
      <vt:lpstr>Version Control Saving of Files</vt:lpstr>
      <vt:lpstr>Extra Uses of Version Control</vt:lpstr>
      <vt:lpstr>Repository             vs.                File</vt:lpstr>
      <vt:lpstr>Main Types of Version Control</vt:lpstr>
      <vt:lpstr>Centralized Version Control</vt:lpstr>
      <vt:lpstr>Decentralized Version Control</vt:lpstr>
      <vt:lpstr>Git Conceptually Save vs. Commit</vt:lpstr>
      <vt:lpstr>Git Conceptually Commit Staging Process</vt:lpstr>
      <vt:lpstr>Git Conceptually Push/Pull</vt:lpstr>
      <vt:lpstr>Git Commands Obtain/ git clone</vt:lpstr>
      <vt:lpstr>Git push/pull</vt:lpstr>
      <vt:lpstr>Git status/add/reset</vt:lpstr>
      <vt:lpstr>Git commit</vt:lpstr>
      <vt:lpstr>Git diff/git help</vt:lpstr>
      <vt:lpstr>Git commands diagram</vt:lpstr>
      <vt:lpstr>Github Brief Overview</vt:lpstr>
      <vt:lpstr>Moving Forward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Milam, James B. (MU-Student)</dc:creator>
  <cp:lastModifiedBy>Milam, James B. (MU-Student)</cp:lastModifiedBy>
  <cp:revision>25</cp:revision>
  <dcterms:created xsi:type="dcterms:W3CDTF">2015-09-20T22:33:46Z</dcterms:created>
  <dcterms:modified xsi:type="dcterms:W3CDTF">2015-09-22T18:41:38Z</dcterms:modified>
</cp:coreProperties>
</file>