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7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8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1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2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4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3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1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2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6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4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7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245CE-4719-4FC9-B907-BD8BBC34E05C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0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99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Milam, James B. (MU-Student)</dc:creator>
  <cp:lastModifiedBy>Milam, James B. (MU-Student)</cp:lastModifiedBy>
  <cp:revision>1</cp:revision>
  <dcterms:created xsi:type="dcterms:W3CDTF">2015-09-20T22:33:46Z</dcterms:created>
  <dcterms:modified xsi:type="dcterms:W3CDTF">2015-09-20T22:36:13Z</dcterms:modified>
</cp:coreProperties>
</file>