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58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8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5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5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8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0536-73C2-46DB-8990-F2E754904BF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9F2F7-3845-4504-90F3-29464A26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nchmarksgame-team.pages.debian.net/benchmarksgame/fastest/python3-gcc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notebooks/intro.ipynb#recent=true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ocalc.com/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Arabic" pitchFamily="18" charset="-78"/>
                <a:cs typeface="Adobe Arabic" pitchFamily="18" charset="-78"/>
              </a:rPr>
              <a:t>A bit about python…</a:t>
            </a:r>
            <a:endParaRPr lang="en-US" dirty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1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3" y="895350"/>
            <a:ext cx="888368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599" y="721523"/>
            <a:ext cx="8648588" cy="3221827"/>
            <a:chOff x="228599" y="721523"/>
            <a:chExt cx="8648588" cy="322182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39"/>
            <a:stretch/>
          </p:blipFill>
          <p:spPr bwMode="auto">
            <a:xfrm>
              <a:off x="228599" y="1559723"/>
              <a:ext cx="8648587" cy="2383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327"/>
            <a:stretch/>
          </p:blipFill>
          <p:spPr bwMode="auto">
            <a:xfrm>
              <a:off x="228600" y="721523"/>
              <a:ext cx="8648587" cy="854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1828800" y="477416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Adobe Arabic" pitchFamily="18" charset="-78"/>
                <a:cs typeface="Adobe Arabic" pitchFamily="18" charset="-78"/>
                <a:hlinkClick r:id="rId3"/>
              </a:rPr>
              <a:t>https://benchmarksgame-team.pages.debian.net/benchmarksgame/fastest/python3-gcc.html</a:t>
            </a:r>
            <a:endParaRPr lang="en-US" dirty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83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742950"/>
            <a:ext cx="8458200" cy="3505200"/>
            <a:chOff x="304800" y="590550"/>
            <a:chExt cx="8458200" cy="35052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150"/>
            <a:stretch/>
          </p:blipFill>
          <p:spPr bwMode="auto">
            <a:xfrm>
              <a:off x="304800" y="590550"/>
              <a:ext cx="8458200" cy="2737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269"/>
            <a:stretch/>
          </p:blipFill>
          <p:spPr bwMode="auto">
            <a:xfrm>
              <a:off x="304800" y="3410608"/>
              <a:ext cx="8458200" cy="685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64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Arabic" pitchFamily="18" charset="-78"/>
                <a:cs typeface="Adobe Arabic" pitchFamily="18" charset="-78"/>
              </a:rPr>
              <a:t>Also check out:</a:t>
            </a:r>
            <a:endParaRPr lang="en-US" dirty="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026" name="Picture 2" descr="Anaconda (Python distribution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1864"/>
            <a:ext cx="2667000" cy="133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Calc - Wikipedia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02973"/>
            <a:ext cx="2057400" cy="170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oogle Colab?. Introduction to Google Colab. | by Hrishikesh Mane |  Medium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24982"/>
            <a:ext cx="3493765" cy="154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</Words>
  <Application>Microsoft Office PowerPoint</Application>
  <PresentationFormat>On-screen Show (16:9)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 bit about python…</vt:lpstr>
      <vt:lpstr>PowerPoint Presentation</vt:lpstr>
      <vt:lpstr>PowerPoint Presentation</vt:lpstr>
      <vt:lpstr>PowerPoint Presentation</vt:lpstr>
      <vt:lpstr>Also check out: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Mertens</dc:creator>
  <cp:lastModifiedBy>James Mertens</cp:lastModifiedBy>
  <cp:revision>6</cp:revision>
  <dcterms:created xsi:type="dcterms:W3CDTF">2021-01-22T05:58:38Z</dcterms:created>
  <dcterms:modified xsi:type="dcterms:W3CDTF">2021-01-25T05:14:13Z</dcterms:modified>
</cp:coreProperties>
</file>