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9aada87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9aada87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9aada87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9aada87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9aada87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9aada87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4dcea49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4dcea49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9aada872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9aada872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Star Classification: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Specifications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 and Jalal (</a:t>
            </a:r>
            <a:r>
              <a:rPr lang="en">
                <a:solidFill>
                  <a:srgbClr val="FF9900"/>
                </a:solidFill>
                <a:latin typeface="Impact"/>
                <a:ea typeface="Impact"/>
                <a:cs typeface="Impact"/>
                <a:sym typeface="Impact"/>
              </a:rPr>
              <a:t>Multimodal Maestros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Recap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Designing</a:t>
            </a:r>
            <a:r>
              <a:rPr lang="en" sz="1600"/>
              <a:t>  model to </a:t>
            </a:r>
            <a:r>
              <a:rPr lang="en" sz="1600"/>
              <a:t>distinguish</a:t>
            </a:r>
            <a:r>
              <a:rPr lang="en" sz="1600"/>
              <a:t> between 17 classes of </a:t>
            </a:r>
            <a:r>
              <a:rPr lang="en" sz="1600"/>
              <a:t>variable</a:t>
            </a:r>
            <a:r>
              <a:rPr lang="en" sz="1600"/>
              <a:t> stars from their lightcurves (timeseries of apparent brightness) </a:t>
            </a:r>
            <a:endParaRPr sz="16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Currently focused on training with 10 classes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In our preprocessing we calculated a vector of scalars for each lightcurve that describes its features</a:t>
            </a:r>
            <a:endParaRPr sz="1400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We're training off of those vectors for now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Baseline Model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388200" y="1567550"/>
            <a:ext cx="4008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using a Random Forest Classifier as our baseline model through TensorFlow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Using small hyper parameters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sz="1300"/>
              <a:t>M</a:t>
            </a:r>
            <a:r>
              <a:rPr lang="en" sz="1300"/>
              <a:t>ultiple smaller trees, small max depth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We’re using this model to compare with our deep learning model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250" y="1234661"/>
            <a:ext cx="4396275" cy="3576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Learning Model</a:t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1200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We're classifying based on derived metrics (arrays of scalars)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use LeakyReLU to avoid both vanishing gradient and dead neurons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We use HeNormal because LeakyReLU is asymmetric</a:t>
            </a:r>
            <a:endParaRPr/>
          </a:p>
        </p:txBody>
      </p:sp>
      <p:pic>
        <p:nvPicPr>
          <p:cNvPr id="155" name="Google Shape;155;p16" title="deepl_model_desig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55088"/>
            <a:ext cx="8839204" cy="798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Metrics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130625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No particular preference between precision (minimize false positives) and recall (minimize false negatives), so we'll use </a:t>
            </a:r>
            <a:r>
              <a:rPr b="1" lang="en" sz="1900"/>
              <a:t>F1 </a:t>
            </a:r>
            <a:r>
              <a:rPr lang="en" sz="1900"/>
              <a:t>as our primary metric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When we expand our dataset to include the smaller classes, we'll be interested in the </a:t>
            </a:r>
            <a:r>
              <a:rPr b="1" lang="en" sz="1900"/>
              <a:t>balanced accuracy score</a:t>
            </a:r>
            <a:endParaRPr b="1"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052550" y="22844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00"/>
              <a:t>Thanks for watching </a:t>
            </a:r>
            <a:r>
              <a:rPr b="1" lang="en" sz="4300">
                <a:latin typeface="Arial"/>
                <a:ea typeface="Arial"/>
                <a:cs typeface="Arial"/>
                <a:sym typeface="Arial"/>
              </a:rPr>
              <a:t>&lt;3</a:t>
            </a:r>
            <a:endParaRPr b="1" sz="4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