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C76"/>
    <a:srgbClr val="41719C"/>
    <a:srgbClr val="21A4C3"/>
    <a:srgbClr val="2F5597"/>
    <a:srgbClr val="177287"/>
    <a:srgbClr val="1D7CB2"/>
    <a:srgbClr val="054D76"/>
    <a:srgbClr val="05017B"/>
    <a:srgbClr val="050876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CE258E-4A38-483A-93FA-584ED1D86CA0}" v="34" dt="2023-06-29T18:02:43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26" autoAdjust="0"/>
  </p:normalViewPr>
  <p:slideViewPr>
    <p:cSldViewPr snapToGrid="0">
      <p:cViewPr varScale="1">
        <p:scale>
          <a:sx n="78" d="100"/>
          <a:sy n="78" d="100"/>
        </p:scale>
        <p:origin x="87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 JungBin" userId="731052afd6fff960" providerId="LiveId" clId="{C3CE258E-4A38-483A-93FA-584ED1D86CA0}"/>
    <pc:docChg chg="undo custSel addSld modSld">
      <pc:chgData name="LIM JungBin" userId="731052afd6fff960" providerId="LiveId" clId="{C3CE258E-4A38-483A-93FA-584ED1D86CA0}" dt="2023-06-29T18:10:01.718" v="535" actId="1035"/>
      <pc:docMkLst>
        <pc:docMk/>
      </pc:docMkLst>
      <pc:sldChg chg="addSp modSp mod">
        <pc:chgData name="LIM JungBin" userId="731052afd6fff960" providerId="LiveId" clId="{C3CE258E-4A38-483A-93FA-584ED1D86CA0}" dt="2023-06-29T18:04:58.552" v="522" actId="14100"/>
        <pc:sldMkLst>
          <pc:docMk/>
          <pc:sldMk cId="2176448288" sldId="256"/>
        </pc:sldMkLst>
        <pc:spChg chg="mod">
          <ac:chgData name="LIM JungBin" userId="731052afd6fff960" providerId="LiveId" clId="{C3CE258E-4A38-483A-93FA-584ED1D86CA0}" dt="2023-06-29T17:38:39.989" v="476" actId="1076"/>
          <ac:spMkLst>
            <pc:docMk/>
            <pc:sldMk cId="2176448288" sldId="256"/>
            <ac:spMk id="4" creationId="{00000000-0000-0000-0000-000000000000}"/>
          </ac:spMkLst>
        </pc:spChg>
        <pc:spChg chg="add mod">
          <ac:chgData name="LIM JungBin" userId="731052afd6fff960" providerId="LiveId" clId="{C3CE258E-4A38-483A-93FA-584ED1D86CA0}" dt="2023-06-29T18:04:58.552" v="522" actId="14100"/>
          <ac:spMkLst>
            <pc:docMk/>
            <pc:sldMk cId="2176448288" sldId="256"/>
            <ac:spMk id="6" creationId="{67A06904-6E30-9C7F-2027-C364F366C333}"/>
          </ac:spMkLst>
        </pc:spChg>
        <pc:spChg chg="mod">
          <ac:chgData name="LIM JungBin" userId="731052afd6fff960" providerId="LiveId" clId="{C3CE258E-4A38-483A-93FA-584ED1D86CA0}" dt="2023-06-29T17:38:42.502" v="477" actId="1076"/>
          <ac:spMkLst>
            <pc:docMk/>
            <pc:sldMk cId="2176448288" sldId="256"/>
            <ac:spMk id="7" creationId="{3ECD3D0D-3E91-8506-E667-A8E29FE9E10A}"/>
          </ac:spMkLst>
        </pc:spChg>
      </pc:sldChg>
      <pc:sldChg chg="addSp delSp modSp mod">
        <pc:chgData name="LIM JungBin" userId="731052afd6fff960" providerId="LiveId" clId="{C3CE258E-4A38-483A-93FA-584ED1D86CA0}" dt="2023-06-29T18:10:01.718" v="535" actId="1035"/>
        <pc:sldMkLst>
          <pc:docMk/>
          <pc:sldMk cId="3088918944" sldId="260"/>
        </pc:sldMkLst>
        <pc:spChg chg="add mod">
          <ac:chgData name="LIM JungBin" userId="731052afd6fff960" providerId="LiveId" clId="{C3CE258E-4A38-483A-93FA-584ED1D86CA0}" dt="2023-06-25T19:31:53.786" v="360" actId="20577"/>
          <ac:spMkLst>
            <pc:docMk/>
            <pc:sldMk cId="3088918944" sldId="260"/>
            <ac:spMk id="6" creationId="{90AB5F2C-8BF4-1FC6-FB5A-44519AB885EB}"/>
          </ac:spMkLst>
        </pc:spChg>
        <pc:spChg chg="add mod">
          <ac:chgData name="LIM JungBin" userId="731052afd6fff960" providerId="LiveId" clId="{C3CE258E-4A38-483A-93FA-584ED1D86CA0}" dt="2023-06-25T19:32:03.338" v="369" actId="20577"/>
          <ac:spMkLst>
            <pc:docMk/>
            <pc:sldMk cId="3088918944" sldId="260"/>
            <ac:spMk id="7" creationId="{61291BD6-AA2F-A2C6-C76D-3AB1805930B0}"/>
          </ac:spMkLst>
        </pc:spChg>
        <pc:spChg chg="del mod">
          <ac:chgData name="LIM JungBin" userId="731052afd6fff960" providerId="LiveId" clId="{C3CE258E-4A38-483A-93FA-584ED1D86CA0}" dt="2023-06-29T17:37:47.085" v="458" actId="478"/>
          <ac:spMkLst>
            <pc:docMk/>
            <pc:sldMk cId="3088918944" sldId="260"/>
            <ac:spMk id="8" creationId="{454AF2A1-CEC5-2589-1706-C20AFC0AA18B}"/>
          </ac:spMkLst>
        </pc:spChg>
        <pc:spChg chg="add mod">
          <ac:chgData name="LIM JungBin" userId="731052afd6fff960" providerId="LiveId" clId="{C3CE258E-4A38-483A-93FA-584ED1D86CA0}" dt="2023-06-29T18:10:01.718" v="535" actId="1035"/>
          <ac:spMkLst>
            <pc:docMk/>
            <pc:sldMk cId="3088918944" sldId="260"/>
            <ac:spMk id="9" creationId="{6B07CFC5-0B29-6C30-9390-414B6C101CE2}"/>
          </ac:spMkLst>
        </pc:spChg>
        <pc:cxnChg chg="mod">
          <ac:chgData name="LIM JungBin" userId="731052afd6fff960" providerId="LiveId" clId="{C3CE258E-4A38-483A-93FA-584ED1D86CA0}" dt="2023-06-29T17:38:15.934" v="466" actId="1076"/>
          <ac:cxnSpMkLst>
            <pc:docMk/>
            <pc:sldMk cId="3088918944" sldId="260"/>
            <ac:cxnSpMk id="10" creationId="{00000000-0000-0000-0000-000000000000}"/>
          </ac:cxnSpMkLst>
        </pc:cxnChg>
      </pc:sldChg>
      <pc:sldChg chg="addSp delSp modSp mod">
        <pc:chgData name="LIM JungBin" userId="731052afd6fff960" providerId="LiveId" clId="{C3CE258E-4A38-483A-93FA-584ED1D86CA0}" dt="2023-06-29T17:39:05.559" v="482" actId="1076"/>
        <pc:sldMkLst>
          <pc:docMk/>
          <pc:sldMk cId="654473733" sldId="261"/>
        </pc:sldMkLst>
        <pc:spChg chg="del">
          <ac:chgData name="LIM JungBin" userId="731052afd6fff960" providerId="LiveId" clId="{C3CE258E-4A38-483A-93FA-584ED1D86CA0}" dt="2023-06-29T17:37:50.892" v="459" actId="478"/>
          <ac:spMkLst>
            <pc:docMk/>
            <pc:sldMk cId="654473733" sldId="261"/>
            <ac:spMk id="5" creationId="{9AC41D6F-655C-0D40-5C0E-8D659D585BB6}"/>
          </ac:spMkLst>
        </pc:spChg>
        <pc:spChg chg="add mod">
          <ac:chgData name="LIM JungBin" userId="731052afd6fff960" providerId="LiveId" clId="{C3CE258E-4A38-483A-93FA-584ED1D86CA0}" dt="2023-06-29T17:39:05.559" v="482" actId="1076"/>
          <ac:spMkLst>
            <pc:docMk/>
            <pc:sldMk cId="654473733" sldId="261"/>
            <ac:spMk id="13" creationId="{6FF37F11-531F-89E1-B555-900F869E5A11}"/>
          </ac:spMkLst>
        </pc:spChg>
        <pc:picChg chg="mod">
          <ac:chgData name="LIM JungBin" userId="731052afd6fff960" providerId="LiveId" clId="{C3CE258E-4A38-483A-93FA-584ED1D86CA0}" dt="2023-06-25T19:32:19.591" v="377" actId="1076"/>
          <ac:picMkLst>
            <pc:docMk/>
            <pc:sldMk cId="654473733" sldId="261"/>
            <ac:picMk id="6" creationId="{00000000-0000-0000-0000-000000000000}"/>
          </ac:picMkLst>
        </pc:picChg>
        <pc:picChg chg="mod">
          <ac:chgData name="LIM JungBin" userId="731052afd6fff960" providerId="LiveId" clId="{C3CE258E-4A38-483A-93FA-584ED1D86CA0}" dt="2023-06-25T19:33:04.617" v="389" actId="1076"/>
          <ac:picMkLst>
            <pc:docMk/>
            <pc:sldMk cId="654473733" sldId="261"/>
            <ac:picMk id="8" creationId="{00000000-0000-0000-0000-000000000000}"/>
          </ac:picMkLst>
        </pc:picChg>
        <pc:picChg chg="mod">
          <ac:chgData name="LIM JungBin" userId="731052afd6fff960" providerId="LiveId" clId="{C3CE258E-4A38-483A-93FA-584ED1D86CA0}" dt="2023-06-25T19:33:07.646" v="390" actId="1076"/>
          <ac:picMkLst>
            <pc:docMk/>
            <pc:sldMk cId="654473733" sldId="261"/>
            <ac:picMk id="9" creationId="{00000000-0000-0000-0000-000000000000}"/>
          </ac:picMkLst>
        </pc:picChg>
        <pc:picChg chg="mod">
          <ac:chgData name="LIM JungBin" userId="731052afd6fff960" providerId="LiveId" clId="{C3CE258E-4A38-483A-93FA-584ED1D86CA0}" dt="2023-06-25T19:32:56.959" v="387" actId="1076"/>
          <ac:picMkLst>
            <pc:docMk/>
            <pc:sldMk cId="654473733" sldId="261"/>
            <ac:picMk id="10" creationId="{00000000-0000-0000-0000-000000000000}"/>
          </ac:picMkLst>
        </pc:picChg>
        <pc:picChg chg="mod">
          <ac:chgData name="LIM JungBin" userId="731052afd6fff960" providerId="LiveId" clId="{C3CE258E-4A38-483A-93FA-584ED1D86CA0}" dt="2023-06-25T19:32:55.482" v="386" actId="1076"/>
          <ac:picMkLst>
            <pc:docMk/>
            <pc:sldMk cId="654473733" sldId="261"/>
            <ac:picMk id="11" creationId="{00000000-0000-0000-0000-000000000000}"/>
          </ac:picMkLst>
        </pc:picChg>
        <pc:picChg chg="mod">
          <ac:chgData name="LIM JungBin" userId="731052afd6fff960" providerId="LiveId" clId="{C3CE258E-4A38-483A-93FA-584ED1D86CA0}" dt="2023-06-25T19:33:00.660" v="388" actId="1076"/>
          <ac:picMkLst>
            <pc:docMk/>
            <pc:sldMk cId="654473733" sldId="261"/>
            <ac:picMk id="12" creationId="{00000000-0000-0000-0000-000000000000}"/>
          </ac:picMkLst>
        </pc:picChg>
      </pc:sldChg>
      <pc:sldChg chg="addSp delSp modSp mod">
        <pc:chgData name="LIM JungBin" userId="731052afd6fff960" providerId="LiveId" clId="{C3CE258E-4A38-483A-93FA-584ED1D86CA0}" dt="2023-06-29T17:39:16.253" v="489" actId="1036"/>
        <pc:sldMkLst>
          <pc:docMk/>
          <pc:sldMk cId="2010869382" sldId="262"/>
        </pc:sldMkLst>
        <pc:spChg chg="mod">
          <ac:chgData name="LIM JungBin" userId="731052afd6fff960" providerId="LiveId" clId="{C3CE258E-4A38-483A-93FA-584ED1D86CA0}" dt="2023-06-24T07:13:48.542" v="213" actId="1076"/>
          <ac:spMkLst>
            <pc:docMk/>
            <pc:sldMk cId="2010869382" sldId="262"/>
            <ac:spMk id="2" creationId="{00000000-0000-0000-0000-000000000000}"/>
          </ac:spMkLst>
        </pc:spChg>
        <pc:spChg chg="add mod">
          <ac:chgData name="LIM JungBin" userId="731052afd6fff960" providerId="LiveId" clId="{C3CE258E-4A38-483A-93FA-584ED1D86CA0}" dt="2023-06-24T06:51:32.252" v="93" actId="1076"/>
          <ac:spMkLst>
            <pc:docMk/>
            <pc:sldMk cId="2010869382" sldId="262"/>
            <ac:spMk id="5" creationId="{7FF557E8-5139-5F7A-D3D6-EB2F826FCEE8}"/>
          </ac:spMkLst>
        </pc:spChg>
        <pc:spChg chg="mod">
          <ac:chgData name="LIM JungBin" userId="731052afd6fff960" providerId="LiveId" clId="{C3CE258E-4A38-483A-93FA-584ED1D86CA0}" dt="2023-06-24T06:51:27.544" v="92" actId="1076"/>
          <ac:spMkLst>
            <pc:docMk/>
            <pc:sldMk cId="2010869382" sldId="262"/>
            <ac:spMk id="10" creationId="{00000000-0000-0000-0000-000000000000}"/>
          </ac:spMkLst>
        </pc:spChg>
        <pc:spChg chg="add mod">
          <ac:chgData name="LIM JungBin" userId="731052afd6fff960" providerId="LiveId" clId="{C3CE258E-4A38-483A-93FA-584ED1D86CA0}" dt="2023-06-28T17:33:07.952" v="421" actId="20577"/>
          <ac:spMkLst>
            <pc:docMk/>
            <pc:sldMk cId="2010869382" sldId="262"/>
            <ac:spMk id="11" creationId="{5F1C77EA-EB05-062F-B08F-74E139904D95}"/>
          </ac:spMkLst>
        </pc:spChg>
        <pc:spChg chg="add mod">
          <ac:chgData name="LIM JungBin" userId="731052afd6fff960" providerId="LiveId" clId="{C3CE258E-4A38-483A-93FA-584ED1D86CA0}" dt="2023-06-25T19:25:12.178" v="294" actId="20577"/>
          <ac:spMkLst>
            <pc:docMk/>
            <pc:sldMk cId="2010869382" sldId="262"/>
            <ac:spMk id="12" creationId="{9AAB3DE3-B329-AE81-6D65-B67307960C83}"/>
          </ac:spMkLst>
        </pc:spChg>
        <pc:spChg chg="add mod">
          <ac:chgData name="LIM JungBin" userId="731052afd6fff960" providerId="LiveId" clId="{C3CE258E-4A38-483A-93FA-584ED1D86CA0}" dt="2023-06-24T06:49:09.828" v="9" actId="1036"/>
          <ac:spMkLst>
            <pc:docMk/>
            <pc:sldMk cId="2010869382" sldId="262"/>
            <ac:spMk id="13" creationId="{C477C540-380F-14CA-ADF0-722EC661AABB}"/>
          </ac:spMkLst>
        </pc:spChg>
        <pc:spChg chg="del">
          <ac:chgData name="LIM JungBin" userId="731052afd6fff960" providerId="LiveId" clId="{C3CE258E-4A38-483A-93FA-584ED1D86CA0}" dt="2023-06-29T17:37:54.794" v="460" actId="478"/>
          <ac:spMkLst>
            <pc:docMk/>
            <pc:sldMk cId="2010869382" sldId="262"/>
            <ac:spMk id="14" creationId="{DA607AEF-8339-56B9-D1E3-C31112AEE8B6}"/>
          </ac:spMkLst>
        </pc:spChg>
        <pc:spChg chg="add mod">
          <ac:chgData name="LIM JungBin" userId="731052afd6fff960" providerId="LiveId" clId="{C3CE258E-4A38-483A-93FA-584ED1D86CA0}" dt="2023-06-29T17:39:16.253" v="489" actId="1036"/>
          <ac:spMkLst>
            <pc:docMk/>
            <pc:sldMk cId="2010869382" sldId="262"/>
            <ac:spMk id="23" creationId="{FB287FDA-A1DE-85FD-F7FE-F6E9BCD5230B}"/>
          </ac:spMkLst>
        </pc:spChg>
        <pc:picChg chg="add del mod">
          <ac:chgData name="LIM JungBin" userId="731052afd6fff960" providerId="LiveId" clId="{C3CE258E-4A38-483A-93FA-584ED1D86CA0}" dt="2023-06-24T07:08:54.002" v="95"/>
          <ac:picMkLst>
            <pc:docMk/>
            <pc:sldMk cId="2010869382" sldId="262"/>
            <ac:picMk id="14" creationId="{799CC11C-9BED-1D78-9E86-CB05FBEE7379}"/>
          </ac:picMkLst>
        </pc:picChg>
        <pc:picChg chg="add mod">
          <ac:chgData name="LIM JungBin" userId="731052afd6fff960" providerId="LiveId" clId="{C3CE258E-4A38-483A-93FA-584ED1D86CA0}" dt="2023-06-24T07:09:32.491" v="101" actId="1076"/>
          <ac:picMkLst>
            <pc:docMk/>
            <pc:sldMk cId="2010869382" sldId="262"/>
            <ac:picMk id="15" creationId="{75073610-4FE8-8A5F-C833-9FAEC49ACDCF}"/>
          </ac:picMkLst>
        </pc:picChg>
        <pc:picChg chg="add mod">
          <ac:chgData name="LIM JungBin" userId="731052afd6fff960" providerId="LiveId" clId="{C3CE258E-4A38-483A-93FA-584ED1D86CA0}" dt="2023-06-24T07:10:39.150" v="108" actId="1076"/>
          <ac:picMkLst>
            <pc:docMk/>
            <pc:sldMk cId="2010869382" sldId="262"/>
            <ac:picMk id="16" creationId="{DA2E1EE6-1E0D-2CED-92D6-F60E46CAC55B}"/>
          </ac:picMkLst>
        </pc:picChg>
        <pc:picChg chg="add mod">
          <ac:chgData name="LIM JungBin" userId="731052afd6fff960" providerId="LiveId" clId="{C3CE258E-4A38-483A-93FA-584ED1D86CA0}" dt="2023-06-24T07:09:50.586" v="104" actId="1076"/>
          <ac:picMkLst>
            <pc:docMk/>
            <pc:sldMk cId="2010869382" sldId="262"/>
            <ac:picMk id="17" creationId="{D3A3BDB4-E3FA-F059-2A97-F1E0612A9B67}"/>
          </ac:picMkLst>
        </pc:picChg>
        <pc:picChg chg="add mod">
          <ac:chgData name="LIM JungBin" userId="731052afd6fff960" providerId="LiveId" clId="{C3CE258E-4A38-483A-93FA-584ED1D86CA0}" dt="2023-06-24T07:10:41.665" v="109" actId="1076"/>
          <ac:picMkLst>
            <pc:docMk/>
            <pc:sldMk cId="2010869382" sldId="262"/>
            <ac:picMk id="18" creationId="{97C12323-0360-B90A-7290-BC3C1CE44D04}"/>
          </ac:picMkLst>
        </pc:picChg>
        <pc:picChg chg="add mod">
          <ac:chgData name="LIM JungBin" userId="731052afd6fff960" providerId="LiveId" clId="{C3CE258E-4A38-483A-93FA-584ED1D86CA0}" dt="2023-06-24T07:12:34.401" v="197" actId="1076"/>
          <ac:picMkLst>
            <pc:docMk/>
            <pc:sldMk cId="2010869382" sldId="262"/>
            <ac:picMk id="19" creationId="{E50A99C9-DCAB-FF94-BEF0-53E51AFD99C5}"/>
          </ac:picMkLst>
        </pc:picChg>
        <pc:picChg chg="add mod">
          <ac:chgData name="LIM JungBin" userId="731052afd6fff960" providerId="LiveId" clId="{C3CE258E-4A38-483A-93FA-584ED1D86CA0}" dt="2023-06-24T07:12:40.409" v="199" actId="1076"/>
          <ac:picMkLst>
            <pc:docMk/>
            <pc:sldMk cId="2010869382" sldId="262"/>
            <ac:picMk id="20" creationId="{CBC906FA-3002-7E41-19FE-69293F5A47C0}"/>
          </ac:picMkLst>
        </pc:picChg>
        <pc:picChg chg="add mod">
          <ac:chgData name="LIM JungBin" userId="731052afd6fff960" providerId="LiveId" clId="{C3CE258E-4A38-483A-93FA-584ED1D86CA0}" dt="2023-06-24T07:12:44.951" v="201" actId="1076"/>
          <ac:picMkLst>
            <pc:docMk/>
            <pc:sldMk cId="2010869382" sldId="262"/>
            <ac:picMk id="21" creationId="{B316ADCA-C527-C5CE-78FC-818B9943CC53}"/>
          </ac:picMkLst>
        </pc:picChg>
        <pc:picChg chg="add mod">
          <ac:chgData name="LIM JungBin" userId="731052afd6fff960" providerId="LiveId" clId="{C3CE258E-4A38-483A-93FA-584ED1D86CA0}" dt="2023-06-24T07:12:52.612" v="204" actId="1076"/>
          <ac:picMkLst>
            <pc:docMk/>
            <pc:sldMk cId="2010869382" sldId="262"/>
            <ac:picMk id="22" creationId="{32FA2339-55E5-868E-8FE3-494304F6457D}"/>
          </ac:picMkLst>
        </pc:picChg>
      </pc:sldChg>
      <pc:sldChg chg="addSp delSp modSp mod">
        <pc:chgData name="LIM JungBin" userId="731052afd6fff960" providerId="LiveId" clId="{C3CE258E-4A38-483A-93FA-584ED1D86CA0}" dt="2023-06-29T18:02:58.405" v="510" actId="167"/>
        <pc:sldMkLst>
          <pc:docMk/>
          <pc:sldMk cId="1202744261" sldId="263"/>
        </pc:sldMkLst>
        <pc:spChg chg="mod ord">
          <ac:chgData name="LIM JungBin" userId="731052afd6fff960" providerId="LiveId" clId="{C3CE258E-4A38-483A-93FA-584ED1D86CA0}" dt="2023-06-29T17:58:29.724" v="502" actId="1076"/>
          <ac:spMkLst>
            <pc:docMk/>
            <pc:sldMk cId="1202744261" sldId="263"/>
            <ac:spMk id="2" creationId="{00000000-0000-0000-0000-000000000000}"/>
          </ac:spMkLst>
        </pc:spChg>
        <pc:spChg chg="del mod">
          <ac:chgData name="LIM JungBin" userId="731052afd6fff960" providerId="LiveId" clId="{C3CE258E-4A38-483A-93FA-584ED1D86CA0}" dt="2023-06-29T17:37:58.114" v="462" actId="478"/>
          <ac:spMkLst>
            <pc:docMk/>
            <pc:sldMk cId="1202744261" sldId="263"/>
            <ac:spMk id="3" creationId="{7487BCA3-BBE5-A7F6-BFA2-30D0155B3527}"/>
          </ac:spMkLst>
        </pc:spChg>
        <pc:spChg chg="del mod">
          <ac:chgData name="LIM JungBin" userId="731052afd6fff960" providerId="LiveId" clId="{C3CE258E-4A38-483A-93FA-584ED1D86CA0}" dt="2023-06-25T19:25:19.612" v="299" actId="478"/>
          <ac:spMkLst>
            <pc:docMk/>
            <pc:sldMk cId="1202744261" sldId="263"/>
            <ac:spMk id="4" creationId="{00000000-0000-0000-0000-000000000000}"/>
          </ac:spMkLst>
        </pc:spChg>
        <pc:spChg chg="add mod">
          <ac:chgData name="LIM JungBin" userId="731052afd6fff960" providerId="LiveId" clId="{C3CE258E-4A38-483A-93FA-584ED1D86CA0}" dt="2023-06-29T17:39:24.467" v="491" actId="1076"/>
          <ac:spMkLst>
            <pc:docMk/>
            <pc:sldMk cId="1202744261" sldId="263"/>
            <ac:spMk id="5" creationId="{BD31E695-23A3-0903-69C7-EADA863CCF46}"/>
          </ac:spMkLst>
        </pc:spChg>
        <pc:spChg chg="add mod">
          <ac:chgData name="LIM JungBin" userId="731052afd6fff960" providerId="LiveId" clId="{C3CE258E-4A38-483A-93FA-584ED1D86CA0}" dt="2023-06-25T19:28:18.556" v="329" actId="692"/>
          <ac:spMkLst>
            <pc:docMk/>
            <pc:sldMk cId="1202744261" sldId="263"/>
            <ac:spMk id="6" creationId="{3F206CB7-DACE-C687-9123-1A802DA486D2}"/>
          </ac:spMkLst>
        </pc:spChg>
        <pc:spChg chg="add mod">
          <ac:chgData name="LIM JungBin" userId="731052afd6fff960" providerId="LiveId" clId="{C3CE258E-4A38-483A-93FA-584ED1D86CA0}" dt="2023-06-25T19:28:12.062" v="328" actId="692"/>
          <ac:spMkLst>
            <pc:docMk/>
            <pc:sldMk cId="1202744261" sldId="263"/>
            <ac:spMk id="7" creationId="{D548E04F-166F-9CF9-4FEA-E21FE526F919}"/>
          </ac:spMkLst>
        </pc:spChg>
        <pc:spChg chg="del mod">
          <ac:chgData name="LIM JungBin" userId="731052afd6fff960" providerId="LiveId" clId="{C3CE258E-4A38-483A-93FA-584ED1D86CA0}" dt="2023-06-25T19:25:26.169" v="303" actId="478"/>
          <ac:spMkLst>
            <pc:docMk/>
            <pc:sldMk cId="1202744261" sldId="263"/>
            <ac:spMk id="10" creationId="{00000000-0000-0000-0000-000000000000}"/>
          </ac:spMkLst>
        </pc:spChg>
        <pc:spChg chg="del">
          <ac:chgData name="LIM JungBin" userId="731052afd6fff960" providerId="LiveId" clId="{C3CE258E-4A38-483A-93FA-584ED1D86CA0}" dt="2023-06-25T19:25:17.337" v="295" actId="478"/>
          <ac:spMkLst>
            <pc:docMk/>
            <pc:sldMk cId="1202744261" sldId="263"/>
            <ac:spMk id="11" creationId="{00000000-0000-0000-0000-000000000000}"/>
          </ac:spMkLst>
        </pc:spChg>
        <pc:spChg chg="del">
          <ac:chgData name="LIM JungBin" userId="731052afd6fff960" providerId="LiveId" clId="{C3CE258E-4A38-483A-93FA-584ED1D86CA0}" dt="2023-06-25T19:25:20.036" v="300" actId="478"/>
          <ac:spMkLst>
            <pc:docMk/>
            <pc:sldMk cId="1202744261" sldId="263"/>
            <ac:spMk id="12" creationId="{00000000-0000-0000-0000-000000000000}"/>
          </ac:spMkLst>
        </pc:spChg>
        <pc:spChg chg="del">
          <ac:chgData name="LIM JungBin" userId="731052afd6fff960" providerId="LiveId" clId="{C3CE258E-4A38-483A-93FA-584ED1D86CA0}" dt="2023-06-25T19:25:17.976" v="296" actId="478"/>
          <ac:spMkLst>
            <pc:docMk/>
            <pc:sldMk cId="1202744261" sldId="263"/>
            <ac:spMk id="13" creationId="{00000000-0000-0000-0000-000000000000}"/>
          </ac:spMkLst>
        </pc:spChg>
        <pc:picChg chg="add del mod ord">
          <ac:chgData name="LIM JungBin" userId="731052afd6fff960" providerId="LiveId" clId="{C3CE258E-4A38-483A-93FA-584ED1D86CA0}" dt="2023-06-29T17:43:06.601" v="494" actId="478"/>
          <ac:picMkLst>
            <pc:docMk/>
            <pc:sldMk cId="1202744261" sldId="263"/>
            <ac:picMk id="4" creationId="{CF6DE7FD-74D3-8C65-4615-D67E412644E1}"/>
          </ac:picMkLst>
        </pc:picChg>
        <pc:picChg chg="add del mod">
          <ac:chgData name="LIM JungBin" userId="731052afd6fff960" providerId="LiveId" clId="{C3CE258E-4A38-483A-93FA-584ED1D86CA0}" dt="2023-06-28T18:32:26.716" v="422" actId="478"/>
          <ac:picMkLst>
            <pc:docMk/>
            <pc:sldMk cId="1202744261" sldId="263"/>
            <ac:picMk id="5" creationId="{74467303-F9F9-5459-3CC6-59FF4BF1343F}"/>
          </ac:picMkLst>
        </pc:picChg>
        <pc:picChg chg="add del mod ord">
          <ac:chgData name="LIM JungBin" userId="731052afd6fff960" providerId="LiveId" clId="{C3CE258E-4A38-483A-93FA-584ED1D86CA0}" dt="2023-06-29T18:02:37.923" v="503" actId="478"/>
          <ac:picMkLst>
            <pc:docMk/>
            <pc:sldMk cId="1202744261" sldId="263"/>
            <ac:picMk id="9" creationId="{B734B3EB-B850-C6A3-A875-119A542B4781}"/>
          </ac:picMkLst>
        </pc:picChg>
        <pc:picChg chg="add mod ord">
          <ac:chgData name="LIM JungBin" userId="731052afd6fff960" providerId="LiveId" clId="{C3CE258E-4A38-483A-93FA-584ED1D86CA0}" dt="2023-06-29T18:02:58.405" v="510" actId="167"/>
          <ac:picMkLst>
            <pc:docMk/>
            <pc:sldMk cId="1202744261" sldId="263"/>
            <ac:picMk id="11" creationId="{D72C9FEA-7050-DDBF-B6AB-C03C94D17DDC}"/>
          </ac:picMkLst>
        </pc:picChg>
        <pc:cxnChg chg="del mod">
          <ac:chgData name="LIM JungBin" userId="731052afd6fff960" providerId="LiveId" clId="{C3CE258E-4A38-483A-93FA-584ED1D86CA0}" dt="2023-06-25T19:25:18.430" v="297" actId="478"/>
          <ac:cxnSpMkLst>
            <pc:docMk/>
            <pc:sldMk cId="1202744261" sldId="263"/>
            <ac:cxnSpMk id="15" creationId="{00000000-0000-0000-0000-000000000000}"/>
          </ac:cxnSpMkLst>
        </pc:cxnChg>
        <pc:cxnChg chg="del">
          <ac:chgData name="LIM JungBin" userId="731052afd6fff960" providerId="LiveId" clId="{C3CE258E-4A38-483A-93FA-584ED1D86CA0}" dt="2023-06-25T19:25:21.855" v="301" actId="478"/>
          <ac:cxnSpMkLst>
            <pc:docMk/>
            <pc:sldMk cId="1202744261" sldId="263"/>
            <ac:cxnSpMk id="17" creationId="{00000000-0000-0000-0000-000000000000}"/>
          </ac:cxnSpMkLst>
        </pc:cxnChg>
      </pc:sldChg>
      <pc:sldChg chg="addSp delSp modSp new mod setBg">
        <pc:chgData name="LIM JungBin" userId="731052afd6fff960" providerId="LiveId" clId="{C3CE258E-4A38-483A-93FA-584ED1D86CA0}" dt="2023-06-29T17:39:28.856" v="493" actId="1076"/>
        <pc:sldMkLst>
          <pc:docMk/>
          <pc:sldMk cId="2427056423" sldId="264"/>
        </pc:sldMkLst>
        <pc:spChg chg="mod">
          <ac:chgData name="LIM JungBin" userId="731052afd6fff960" providerId="LiveId" clId="{C3CE258E-4A38-483A-93FA-584ED1D86CA0}" dt="2023-06-25T19:29:34.916" v="353" actId="20577"/>
          <ac:spMkLst>
            <pc:docMk/>
            <pc:sldMk cId="2427056423" sldId="264"/>
            <ac:spMk id="2" creationId="{4D1F38E9-1EC9-5292-176F-76A18CF04622}"/>
          </ac:spMkLst>
        </pc:spChg>
        <pc:spChg chg="mod">
          <ac:chgData name="LIM JungBin" userId="731052afd6fff960" providerId="LiveId" clId="{C3CE258E-4A38-483A-93FA-584ED1D86CA0}" dt="2023-06-25T19:30:41.528" v="357" actId="27636"/>
          <ac:spMkLst>
            <pc:docMk/>
            <pc:sldMk cId="2427056423" sldId="264"/>
            <ac:spMk id="3" creationId="{13C44EDF-E82F-2C5A-BE19-E72CD9F24840}"/>
          </ac:spMkLst>
        </pc:spChg>
        <pc:spChg chg="del">
          <ac:chgData name="LIM JungBin" userId="731052afd6fff960" providerId="LiveId" clId="{C3CE258E-4A38-483A-93FA-584ED1D86CA0}" dt="2023-06-29T17:38:00.858" v="463" actId="478"/>
          <ac:spMkLst>
            <pc:docMk/>
            <pc:sldMk cId="2427056423" sldId="264"/>
            <ac:spMk id="4" creationId="{FCECE9C3-A823-4AAE-1BEA-DAB5884ED00A}"/>
          </ac:spMkLst>
        </pc:spChg>
        <pc:spChg chg="add mod">
          <ac:chgData name="LIM JungBin" userId="731052afd6fff960" providerId="LiveId" clId="{C3CE258E-4A38-483A-93FA-584ED1D86CA0}" dt="2023-06-29T17:39:28.856" v="493" actId="1076"/>
          <ac:spMkLst>
            <pc:docMk/>
            <pc:sldMk cId="2427056423" sldId="264"/>
            <ac:spMk id="5" creationId="{7B56FB12-14D0-E5C6-5411-6AD97A56C6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B9265-9037-45A4-838E-34E4518D821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63EAA-2255-4D91-9E07-23238B2D7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6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7CD9-2FE7-488D-8491-ED3B96D311D6}" type="datetime1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C53F-F3BC-4E6F-A881-09679DE6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4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41E9-348E-4EAE-8565-38CD2C4C2083}" type="datetime1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C53F-F3BC-4E6F-A881-09679DE6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92E2-5405-4764-86B4-1085D8787C9B}" type="datetime1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C53F-F3BC-4E6F-A881-09679DE6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7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91F3-DAD0-47DA-BC41-4DE63BB67BBE}" type="datetime1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C53F-F3BC-4E6F-A881-09679DE6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DEEB-EA63-4E30-8973-C9A5F7DF5D47}" type="datetime1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C53F-F3BC-4E6F-A881-09679DE6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2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C70-723D-4B64-B201-D81B69A114B7}" type="datetime1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C53F-F3BC-4E6F-A881-09679DE6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8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146C-97D5-4FC1-9B16-70F7046D3874}" type="datetime1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C53F-F3BC-4E6F-A881-09679DE6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9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15CB-3174-4D48-92E7-3497F5893B3E}" type="datetime1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C53F-F3BC-4E6F-A881-09679DE6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58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B235-ECE6-488B-BD78-DFCB1368B270}" type="datetime1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C53F-F3BC-4E6F-A881-09679DE6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B77-17AC-4555-9740-FC29AC8AC15C}" type="datetime1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C53F-F3BC-4E6F-A881-09679DE6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4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78D6-52B4-4519-AC37-0A3674294C46}" type="datetime1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C53F-F3BC-4E6F-A881-09679DE6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2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4B3E-1BB9-4B68-992E-1B880709B8EE}" type="datetime1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C53F-F3BC-4E6F-A881-09679DE6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1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D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6032" y="256032"/>
            <a:ext cx="11667744" cy="6345936"/>
          </a:xfrm>
          <a:prstGeom prst="rect">
            <a:avLst/>
          </a:prstGeom>
          <a:solidFill>
            <a:srgbClr val="1D7C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36264" y="2028616"/>
            <a:ext cx="7269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테트리스</a:t>
            </a:r>
            <a:endParaRPr lang="en-US" altLang="ko-KR" sz="8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8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(Tetris)</a:t>
            </a:r>
            <a:endParaRPr lang="ko-KR" altLang="en-US" sz="8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06904-6E30-9C7F-2027-C364F366C333}"/>
              </a:ext>
            </a:extLst>
          </p:cNvPr>
          <p:cNvSpPr txBox="1"/>
          <p:nvPr/>
        </p:nvSpPr>
        <p:spPr>
          <a:xfrm>
            <a:off x="8868697" y="5955636"/>
            <a:ext cx="305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제작자</a:t>
            </a:r>
            <a:r>
              <a:rPr lang="en-US" altLang="ko-KR" sz="3600" dirty="0">
                <a:solidFill>
                  <a:schemeClr val="bg1"/>
                </a:solidFill>
              </a:rPr>
              <a:t>:</a:t>
            </a:r>
            <a:r>
              <a:rPr lang="ko-KR" altLang="en-US" sz="3600" dirty="0">
                <a:solidFill>
                  <a:schemeClr val="bg1"/>
                </a:solidFill>
              </a:rPr>
              <a:t>임정빈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D3D0D-3E91-8506-E667-A8E29FE9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50" y="167542"/>
            <a:ext cx="638704" cy="746858"/>
          </a:xfrm>
        </p:spPr>
        <p:txBody>
          <a:bodyPr/>
          <a:lstStyle/>
          <a:p>
            <a:fld id="{42EAC53F-F3BC-4E6F-A881-09679DE6F1DA}" type="slidenum">
              <a:rPr lang="ko-KR" altLang="en-US" sz="4000" smtClean="0">
                <a:solidFill>
                  <a:schemeClr val="bg1"/>
                </a:solidFill>
              </a:rPr>
              <a:t>1</a:t>
            </a:fld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4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D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961" y="328376"/>
            <a:ext cx="1558048" cy="742210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616" y="1753498"/>
            <a:ext cx="1357410" cy="486119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9400" y="0"/>
            <a:ext cx="6315852" cy="684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30961" y="1226489"/>
            <a:ext cx="525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2"/>
          <p:cNvSpPr txBox="1">
            <a:spLocks/>
          </p:cNvSpPr>
          <p:nvPr/>
        </p:nvSpPr>
        <p:spPr>
          <a:xfrm>
            <a:off x="1883665" y="1753498"/>
            <a:ext cx="1357410" cy="486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게임규칙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325616" y="2721390"/>
            <a:ext cx="1357410" cy="486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1883665" y="2721390"/>
            <a:ext cx="1357410" cy="486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조작방법</a:t>
            </a: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325616" y="3689282"/>
            <a:ext cx="1357410" cy="486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1883665" y="3689282"/>
            <a:ext cx="1357410" cy="486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순서도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31" y="1648827"/>
            <a:ext cx="4876190" cy="4876190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90AB5F2C-8BF4-1FC6-FB5A-44519AB885EB}"/>
              </a:ext>
            </a:extLst>
          </p:cNvPr>
          <p:cNvSpPr txBox="1">
            <a:spLocks/>
          </p:cNvSpPr>
          <p:nvPr/>
        </p:nvSpPr>
        <p:spPr>
          <a:xfrm>
            <a:off x="325616" y="4657174"/>
            <a:ext cx="1357410" cy="486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1291BD6-AA2F-A2C6-C76D-3AB1805930B0}"/>
              </a:ext>
            </a:extLst>
          </p:cNvPr>
          <p:cNvSpPr txBox="1">
            <a:spLocks/>
          </p:cNvSpPr>
          <p:nvPr/>
        </p:nvSpPr>
        <p:spPr>
          <a:xfrm>
            <a:off x="1883665" y="4657173"/>
            <a:ext cx="1357410" cy="486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참고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슬라이드 번호 개체 틀 6">
            <a:extLst>
              <a:ext uri="{FF2B5EF4-FFF2-40B4-BE49-F238E27FC236}">
                <a16:creationId xmlns:a16="http://schemas.microsoft.com/office/drawing/2014/main" id="{6B07CFC5-0B29-6C30-9390-414B6C10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5579" y="-142668"/>
            <a:ext cx="638704" cy="746858"/>
          </a:xfrm>
        </p:spPr>
        <p:txBody>
          <a:bodyPr/>
          <a:lstStyle/>
          <a:p>
            <a:fld id="{42EAC53F-F3BC-4E6F-A881-09679DE6F1DA}" type="slidenum">
              <a:rPr lang="ko-KR" altLang="en-US" sz="4000" smtClean="0">
                <a:solidFill>
                  <a:schemeClr val="bg1"/>
                </a:solidFill>
              </a:rPr>
              <a:t>2</a:t>
            </a:fld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1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7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15597" y="121885"/>
            <a:ext cx="3267801" cy="94202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게임규칙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766" y="1196943"/>
            <a:ext cx="5640961" cy="547148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네 개의 사각형으로 이루어진 블록이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무작위로 나타나 바닥과 블록 위에 떨어진다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 게임의 목표는 블록을 움직이고 </a:t>
            </a:r>
            <a:r>
              <a:rPr lang="en-US" altLang="ko-KR" dirty="0">
                <a:solidFill>
                  <a:schemeClr val="bg1"/>
                </a:solidFill>
              </a:rPr>
              <a:t>90</a:t>
            </a:r>
            <a:r>
              <a:rPr lang="ko-KR" altLang="en-US" dirty="0">
                <a:solidFill>
                  <a:schemeClr val="bg1"/>
                </a:solidFill>
              </a:rPr>
              <a:t>도씩 회전하여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줄을 빈틈 없이 채우는 것이다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이러한 줄이 만들어질 때 이 선은 없어지고 점수를 획득한다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블록이 더 들어갈 공간이 없게 되면 게임이 끝나게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9400" y="0"/>
            <a:ext cx="631585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3060" y="122083"/>
            <a:ext cx="1741448" cy="17414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05494" y="131038"/>
            <a:ext cx="1741448" cy="17414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14893" y="4545917"/>
            <a:ext cx="1741448" cy="17414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2435" y="4287006"/>
            <a:ext cx="2448911" cy="24489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05494" y="4926981"/>
            <a:ext cx="1741448" cy="17414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07504" y="2463926"/>
            <a:ext cx="1741230" cy="17412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95012" y="2463708"/>
            <a:ext cx="1741448" cy="1741448"/>
          </a:xfrm>
          <a:prstGeom prst="rect">
            <a:avLst/>
          </a:prstGeom>
        </p:spPr>
      </p:pic>
      <p:sp>
        <p:nvSpPr>
          <p:cNvPr id="13" name="슬라이드 번호 개체 틀 6">
            <a:extLst>
              <a:ext uri="{FF2B5EF4-FFF2-40B4-BE49-F238E27FC236}">
                <a16:creationId xmlns:a16="http://schemas.microsoft.com/office/drawing/2014/main" id="{6FF37F11-531F-89E1-B555-900F869E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28586" y="-153962"/>
            <a:ext cx="638704" cy="746858"/>
          </a:xfrm>
        </p:spPr>
        <p:txBody>
          <a:bodyPr/>
          <a:lstStyle/>
          <a:p>
            <a:fld id="{42EAC53F-F3BC-4E6F-A881-09679DE6F1DA}" type="slidenum">
              <a:rPr lang="ko-KR" altLang="en-US" sz="4000" smtClean="0">
                <a:solidFill>
                  <a:schemeClr val="bg1"/>
                </a:solidFill>
              </a:rPr>
              <a:t>3</a:t>
            </a:fld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7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96338"/>
            <a:ext cx="2207942" cy="683586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solidFill>
                  <a:schemeClr val="bg1"/>
                </a:solidFill>
              </a:rPr>
              <a:t>조작방법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1289514"/>
            <a:ext cx="2207942" cy="8435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W + Enter: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시계방향 회전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07942" y="-13253"/>
            <a:ext cx="9984058" cy="6860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6000" y="-13253"/>
            <a:ext cx="2207942" cy="6858000"/>
          </a:xfrm>
          <a:prstGeom prst="rect">
            <a:avLst/>
          </a:prstGeom>
          <a:solidFill>
            <a:srgbClr val="21A4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332" y="1099014"/>
            <a:ext cx="1034099" cy="10340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4647" y="1194263"/>
            <a:ext cx="1034099" cy="10340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38235" y="-13254"/>
            <a:ext cx="7805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-24531" y="3007200"/>
            <a:ext cx="2207942" cy="843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/>
                </a:solidFill>
              </a:rPr>
              <a:t>A + Enter: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왼쪽 이동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FF557E8-5139-5F7A-D3D6-EB2F826FCEE8}"/>
              </a:ext>
            </a:extLst>
          </p:cNvPr>
          <p:cNvSpPr txBox="1">
            <a:spLocks/>
          </p:cNvSpPr>
          <p:nvPr/>
        </p:nvSpPr>
        <p:spPr>
          <a:xfrm>
            <a:off x="-13736" y="4724887"/>
            <a:ext cx="2207942" cy="843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/>
                </a:solidFill>
              </a:rPr>
              <a:t>D + Enter: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오른쪽 이동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5F1C77EA-EB05-062F-B08F-74E139904D95}"/>
              </a:ext>
            </a:extLst>
          </p:cNvPr>
          <p:cNvSpPr txBox="1">
            <a:spLocks/>
          </p:cNvSpPr>
          <p:nvPr/>
        </p:nvSpPr>
        <p:spPr>
          <a:xfrm>
            <a:off x="6085526" y="1194263"/>
            <a:ext cx="2207942" cy="138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/>
                </a:solidFill>
              </a:rPr>
              <a:t>S + Enter: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밑으로 이동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선택 완료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9AAB3DE3-B329-AE81-6D65-B67307960C83}"/>
              </a:ext>
            </a:extLst>
          </p:cNvPr>
          <p:cNvSpPr txBox="1">
            <a:spLocks/>
          </p:cNvSpPr>
          <p:nvPr/>
        </p:nvSpPr>
        <p:spPr>
          <a:xfrm>
            <a:off x="6096000" y="3771497"/>
            <a:ext cx="2207942" cy="154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“ + Enter: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한번에 드랍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선택 완료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77C540-380F-14CA-ADF0-722EC661AABB}"/>
              </a:ext>
            </a:extLst>
          </p:cNvPr>
          <p:cNvSpPr/>
          <p:nvPr/>
        </p:nvSpPr>
        <p:spPr>
          <a:xfrm>
            <a:off x="10258766" y="-16098"/>
            <a:ext cx="7805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5073610-4FE8-8A5F-C833-9FAEC49ACD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56039" y="2895852"/>
            <a:ext cx="1034099" cy="10340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2E1EE6-1E0D-2CED-92D6-F60E46CAC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6225" y="2895852"/>
            <a:ext cx="1034099" cy="10340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3A3BDB4-E3FA-F059-2A97-F1E0612A9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90714" y="4689945"/>
            <a:ext cx="1034099" cy="10340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7C12323-0360-B90A-7290-BC3C1CE44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41969" y="4689944"/>
            <a:ext cx="1034099" cy="103409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0A99C9-DCAB-FF94-BEF0-53E51AFD9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87511" y="1099012"/>
            <a:ext cx="1034099" cy="10340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C906FA-3002-7E41-19FE-69293F5A47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5566" y="1427341"/>
            <a:ext cx="1034099" cy="103409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316ADCA-C527-C5CE-78FC-818B9943CC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3904" y="3690788"/>
            <a:ext cx="1034099" cy="103409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FA2339-55E5-868E-8FE3-494304F64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75566" y="5919986"/>
            <a:ext cx="1034099" cy="1034099"/>
          </a:xfrm>
          <a:prstGeom prst="rect">
            <a:avLst/>
          </a:prstGeom>
        </p:spPr>
      </p:pic>
      <p:sp>
        <p:nvSpPr>
          <p:cNvPr id="23" name="슬라이드 번호 개체 틀 6">
            <a:extLst>
              <a:ext uri="{FF2B5EF4-FFF2-40B4-BE49-F238E27FC236}">
                <a16:creationId xmlns:a16="http://schemas.microsoft.com/office/drawing/2014/main" id="{FB287FDA-A1DE-85FD-F7FE-F6E9BCD5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63682" y="-182726"/>
            <a:ext cx="638704" cy="746858"/>
          </a:xfrm>
        </p:spPr>
        <p:txBody>
          <a:bodyPr/>
          <a:lstStyle/>
          <a:p>
            <a:fld id="{42EAC53F-F3BC-4E6F-A881-09679DE6F1DA}" type="slidenum">
              <a:rPr lang="ko-KR" altLang="en-US" sz="4000" smtClean="0">
                <a:solidFill>
                  <a:schemeClr val="bg1"/>
                </a:solidFill>
              </a:rPr>
              <a:t>4</a:t>
            </a:fld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6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도표, 평면도, 개략도이(가) 표시된 사진&#10;&#10;자동 생성된 설명">
            <a:extLst>
              <a:ext uri="{FF2B5EF4-FFF2-40B4-BE49-F238E27FC236}">
                <a16:creationId xmlns:a16="http://schemas.microsoft.com/office/drawing/2014/main" id="{D72C9FEA-7050-DDBF-B6AB-C03C94D17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1123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5577" y="-109688"/>
            <a:ext cx="2512241" cy="955085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순서도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206CB7-DACE-C687-9123-1A802DA486D2}"/>
              </a:ext>
            </a:extLst>
          </p:cNvPr>
          <p:cNvSpPr/>
          <p:nvPr/>
        </p:nvSpPr>
        <p:spPr>
          <a:xfrm>
            <a:off x="0" y="0"/>
            <a:ext cx="571500" cy="68580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48E04F-166F-9CF9-4FEA-E21FE526F919}"/>
              </a:ext>
            </a:extLst>
          </p:cNvPr>
          <p:cNvSpPr/>
          <p:nvPr/>
        </p:nvSpPr>
        <p:spPr>
          <a:xfrm>
            <a:off x="11620500" y="0"/>
            <a:ext cx="571500" cy="68580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6">
            <a:extLst>
              <a:ext uri="{FF2B5EF4-FFF2-40B4-BE49-F238E27FC236}">
                <a16:creationId xmlns:a16="http://schemas.microsoft.com/office/drawing/2014/main" id="{BD31E695-23A3-0903-69C7-EADA863C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5582" y="-109688"/>
            <a:ext cx="638704" cy="746858"/>
          </a:xfrm>
        </p:spPr>
        <p:txBody>
          <a:bodyPr/>
          <a:lstStyle/>
          <a:p>
            <a:fld id="{42EAC53F-F3BC-4E6F-A881-09679DE6F1DA}" type="slidenum">
              <a:rPr lang="ko-KR" altLang="en-US" sz="4000" smtClean="0">
                <a:solidFill>
                  <a:schemeClr val="bg1"/>
                </a:solidFill>
              </a:rPr>
              <a:t>5</a:t>
            </a:fld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4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71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F38E9-1EC9-5292-176F-76A18CF0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280194"/>
            <a:ext cx="1778000" cy="97631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참고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44EDF-E82F-2C5A-BE19-E72CD9F2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550" y="1465262"/>
            <a:ext cx="10515600" cy="525938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게임규칙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https://ko.wikipedia.org/wiki/%ED%85%8C%ED%8A%B8%EB%A6%AC%EC%8A%A4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테트리스</a:t>
            </a:r>
            <a:r>
              <a:rPr lang="ko-KR" altLang="en-US" dirty="0">
                <a:solidFill>
                  <a:schemeClr val="bg1"/>
                </a:solidFill>
              </a:rPr>
              <a:t> 아이콘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https://www.flaticon.com/kr/free-icon/tetris_1006832?related_id=1006883&amp;origin=search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z-</a:t>
            </a:r>
            <a:r>
              <a:rPr lang="ko-KR" altLang="en-US" dirty="0">
                <a:solidFill>
                  <a:schemeClr val="bg1"/>
                </a:solidFill>
              </a:rPr>
              <a:t>블록 아이콘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https://www.flaticon.com/kr/free-icon/tetris_3950610?term=%ED%85%8C%ED%8A%B8%EB%A6%AC%EC%8A%A4&amp;page=1&amp;position=23&amp;origin=tag&amp;related_id=3950610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순서도 제작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https://app.diagrams.net/</a:t>
            </a:r>
          </a:p>
        </p:txBody>
      </p:sp>
      <p:sp>
        <p:nvSpPr>
          <p:cNvPr id="5" name="슬라이드 번호 개체 틀 6">
            <a:extLst>
              <a:ext uri="{FF2B5EF4-FFF2-40B4-BE49-F238E27FC236}">
                <a16:creationId xmlns:a16="http://schemas.microsoft.com/office/drawing/2014/main" id="{7B56FB12-14D0-E5C6-5411-6AD97A56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6588" y="-93235"/>
            <a:ext cx="638704" cy="746858"/>
          </a:xfrm>
        </p:spPr>
        <p:txBody>
          <a:bodyPr/>
          <a:lstStyle/>
          <a:p>
            <a:fld id="{42EAC53F-F3BC-4E6F-A881-09679DE6F1DA}" type="slidenum">
              <a:rPr lang="ko-KR" altLang="en-US" sz="4000" smtClean="0">
                <a:solidFill>
                  <a:schemeClr val="bg1"/>
                </a:solidFill>
              </a:rPr>
              <a:t>6</a:t>
            </a:fld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</TotalTime>
  <Words>239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HY견고딕</vt:lpstr>
      <vt:lpstr>HY헤드라인M</vt:lpstr>
      <vt:lpstr>굴림</vt:lpstr>
      <vt:lpstr>맑은 고딕</vt:lpstr>
      <vt:lpstr>Arial</vt:lpstr>
      <vt:lpstr>Office 테마</vt:lpstr>
      <vt:lpstr>PowerPoint 프레젠테이션</vt:lpstr>
      <vt:lpstr>목차</vt:lpstr>
      <vt:lpstr>게임규칙</vt:lpstr>
      <vt:lpstr>조작방법</vt:lpstr>
      <vt:lpstr>순서도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임정빈</cp:lastModifiedBy>
  <cp:revision>56</cp:revision>
  <dcterms:created xsi:type="dcterms:W3CDTF">2023-06-19T08:10:00Z</dcterms:created>
  <dcterms:modified xsi:type="dcterms:W3CDTF">2023-06-29T18:10:09Z</dcterms:modified>
</cp:coreProperties>
</file>