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40D2-678B-4B2E-B051-B70858665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508EC-EE2C-4E4F-ADF9-C41160DF4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7D9D7-F7AF-417A-88E4-6098E906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D618-5A06-4199-8364-68F56A9D08C8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D1532-F87E-4463-B070-711D4C26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C8511-82D7-4C58-B946-FE28FA9F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283C-B263-400B-BA97-BC8E00CC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0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34A5-A276-4198-B6EC-2B05BFCC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6C81D-8771-4C9B-9DF2-817934006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169D9-F7B9-40DC-AEB6-06F00CCD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D618-5A06-4199-8364-68F56A9D08C8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1D7B2-77EC-4A3B-8887-580418F1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B124C-2FFF-4F02-A67C-C8A608FD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283C-B263-400B-BA97-BC8E00CC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1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510B6-B8B5-4961-830E-DED9178F8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2FB43-8761-47D6-A979-7F1165F1E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B029A-16EE-4C0C-B238-CCC068AE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D618-5A06-4199-8364-68F56A9D08C8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2BCD4-F9FF-4BD2-8FD1-BC053FD7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DB05D-29CA-4FCF-A805-1E202DED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283C-B263-400B-BA97-BC8E00CC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3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C0F6-6E95-40D0-BFAD-E1275A7B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33E00-F775-40EF-A66C-4A1CE35E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CEFEA-0535-4561-8379-5041D42E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D618-5A06-4199-8364-68F56A9D08C8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37BBF-6073-4B5E-9087-7AFD2D42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DCA0D-3580-4233-8AAC-B72AC4A1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283C-B263-400B-BA97-BC8E00CC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8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C901-5B8C-417D-97B8-35034F45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5506-1CB7-4DED-AE30-0188DE315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9A58F-287E-4DB5-9391-41FB602E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D618-5A06-4199-8364-68F56A9D08C8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4FEF-162B-4172-8DE3-0DE236DC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64AB2-532C-45ED-AC7F-953E2F19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283C-B263-400B-BA97-BC8E00CC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1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5F0A-A79E-472C-9C49-CA0CCFF0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564F-4BE2-43C7-BF40-5E719F409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39440-75DB-4CA0-977F-24AF9EE05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FB7F2-752E-4384-BF4F-085B981A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D618-5A06-4199-8364-68F56A9D08C8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D3C7-8BAD-41BA-888A-BD385E92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E8547-883D-4C5B-8B14-9CDFBA79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283C-B263-400B-BA97-BC8E00CC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FC60-7EDD-425A-9AE4-D4002B39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7BA93-6E0F-42FE-8CBC-D7176CF21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2DCD0-5622-4D43-922E-0B18E155A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43AF8-E040-49C8-A0DF-C47939079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793B8-86BA-4F10-A951-6158D582D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B4C1A-C488-4BD1-B4FD-3249B5E9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D618-5A06-4199-8364-68F56A9D08C8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632AC-5C03-4F8B-991E-E61949B4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D8834-8C52-44FA-BCD7-1924924D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283C-B263-400B-BA97-BC8E00CC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4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21C4-C9D9-4629-9143-08EE7EC9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9771C-AB91-46ED-90F7-CC173363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D618-5A06-4199-8364-68F56A9D08C8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4BD5D-BBA0-4641-A1A4-54FD90CF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42FF1-52C4-46F7-85FF-E3F778D7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283C-B263-400B-BA97-BC8E00CC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8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E5CB6-E016-45C1-A328-810AA22D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D618-5A06-4199-8364-68F56A9D08C8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AA162-AEF1-4626-9771-1C2550F00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5D159-1955-457F-A57E-2017F9DB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283C-B263-400B-BA97-BC8E00CC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F660-8131-4B4A-839F-7C49ECCF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C3DF0-3569-4AC1-8EC8-094863C48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6CD75-4A5C-4815-9D17-E3B99847A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4BAB0-9245-42E0-8EBD-26761626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D618-5A06-4199-8364-68F56A9D08C8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F43E3-0283-4C56-AD05-0595588E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ABE0B-F4F4-4CB0-9396-7144BADD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283C-B263-400B-BA97-BC8E00CC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8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4D5E-EDEF-48AA-A4B5-016BE41F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EDFF3-648D-4EB1-931D-EF1FA2DDA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E378C-A7A5-40E8-AC94-AA619B3B4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06787-0B04-4978-90F3-1CC06891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D618-5A06-4199-8364-68F56A9D08C8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5E865-1DC7-4DD9-AF44-21947AC3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599F4-9EDC-403C-9A7B-B315966F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283C-B263-400B-BA97-BC8E00CC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7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16A451-7F78-4DBE-8208-54E5FA2E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D54F9-7AFE-47F4-82E1-9C0636F36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63301-17AB-4D0B-8D38-FCFCA5939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7D618-5A06-4199-8364-68F56A9D08C8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CCF36-D854-473A-8537-FB6D13E98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DA848-1CF3-4A7D-B047-0D7C58CF6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7283C-B263-400B-BA97-BC8E00CC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4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AAC6ACE-CA60-4C31-8D0D-00EA7604B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180975"/>
            <a:ext cx="2551112" cy="170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970EED-FCB8-4302-B14B-7E43A35080CC}"/>
              </a:ext>
            </a:extLst>
          </p:cNvPr>
          <p:cNvSpPr txBox="1"/>
          <p:nvPr/>
        </p:nvSpPr>
        <p:spPr>
          <a:xfrm>
            <a:off x="182563" y="2200275"/>
            <a:ext cx="27035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Bill </a:t>
            </a:r>
            <a:r>
              <a:rPr lang="en-US" dirty="0" err="1"/>
              <a:t>Farsfield</a:t>
            </a:r>
            <a:endParaRPr lang="en-US" dirty="0"/>
          </a:p>
          <a:p>
            <a:endParaRPr lang="en-US" dirty="0"/>
          </a:p>
          <a:p>
            <a:r>
              <a:rPr lang="en-US" dirty="0"/>
              <a:t>Occupation: CFO</a:t>
            </a:r>
          </a:p>
          <a:p>
            <a:endParaRPr lang="en-US" dirty="0"/>
          </a:p>
          <a:p>
            <a:r>
              <a:rPr lang="en-US" dirty="0"/>
              <a:t>Age: 64</a:t>
            </a:r>
          </a:p>
          <a:p>
            <a:endParaRPr lang="en-US" dirty="0"/>
          </a:p>
          <a:p>
            <a:r>
              <a:rPr lang="en-US" dirty="0"/>
              <a:t>Enjoys travelling, classical music, red wine, and </a:t>
            </a:r>
            <a:r>
              <a:rPr lang="en-US" dirty="0" err="1"/>
              <a:t>motorhoming</a:t>
            </a:r>
            <a:r>
              <a:rPr lang="en-US" dirty="0"/>
              <a:t> with his wife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92D55-F572-45A1-ADFB-08012B81EC98}"/>
              </a:ext>
            </a:extLst>
          </p:cNvPr>
          <p:cNvSpPr txBox="1"/>
          <p:nvPr/>
        </p:nvSpPr>
        <p:spPr>
          <a:xfrm>
            <a:off x="8731281" y="2000220"/>
            <a:ext cx="3162300" cy="378565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Gains</a:t>
            </a:r>
          </a:p>
          <a:p>
            <a:pPr algn="ctr"/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Easy to read/scalable font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Independent of work software, can add personal tasks/events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Web access allows tasks to be viewed from any device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2B585-FF2C-487B-B575-3B2D8EFDB768}"/>
              </a:ext>
            </a:extLst>
          </p:cNvPr>
          <p:cNvSpPr txBox="1">
            <a:spLocks/>
          </p:cNvSpPr>
          <p:nvPr/>
        </p:nvSpPr>
        <p:spPr>
          <a:xfrm>
            <a:off x="3639845" y="2000219"/>
            <a:ext cx="2764007" cy="41148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Pains</a:t>
            </a:r>
          </a:p>
          <a:p>
            <a:pPr algn="ctr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Worsening eyesight and motor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Can’t keep up with modern pace of new apps and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Physically disorganized</a:t>
            </a:r>
          </a:p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B221C-E699-4F69-A71C-7631AF5C521D}"/>
              </a:ext>
            </a:extLst>
          </p:cNvPr>
          <p:cNvSpPr txBox="1"/>
          <p:nvPr/>
        </p:nvSpPr>
        <p:spPr>
          <a:xfrm>
            <a:off x="3915052" y="408373"/>
            <a:ext cx="711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“It’s getting so hard for me to keep track of time, maybe I should just retire…”</a:t>
            </a:r>
          </a:p>
        </p:txBody>
      </p:sp>
    </p:spTree>
    <p:extLst>
      <p:ext uri="{BB962C8B-B14F-4D97-AF65-F5344CB8AC3E}">
        <p14:creationId xmlns:p14="http://schemas.microsoft.com/office/powerpoint/2010/main" val="299413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igh School Students Portrait Images, Stock Photos &amp; Vectors | Shutterstock">
            <a:extLst>
              <a:ext uri="{FF2B5EF4-FFF2-40B4-BE49-F238E27FC236}">
                <a16:creationId xmlns:a16="http://schemas.microsoft.com/office/drawing/2014/main" id="{BD575105-405F-4EC3-880A-0C20A8DCC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76225"/>
            <a:ext cx="2043113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80A86-C65E-46BB-9F22-00F95FBD084B}"/>
              </a:ext>
            </a:extLst>
          </p:cNvPr>
          <p:cNvSpPr txBox="1"/>
          <p:nvPr/>
        </p:nvSpPr>
        <p:spPr>
          <a:xfrm>
            <a:off x="200025" y="2257425"/>
            <a:ext cx="29908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Cameron </a:t>
            </a:r>
            <a:r>
              <a:rPr lang="en-US" dirty="0" err="1"/>
              <a:t>Farhinger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Occuptation</a:t>
            </a:r>
            <a:r>
              <a:rPr lang="en-US" dirty="0"/>
              <a:t>: Student</a:t>
            </a:r>
          </a:p>
          <a:p>
            <a:endParaRPr lang="en-US" dirty="0"/>
          </a:p>
          <a:p>
            <a:r>
              <a:rPr lang="en-US" dirty="0"/>
              <a:t>Age: 17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Enjoys football, going to concerts, and hanging out with his friends.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2B260-6C24-4658-BBAC-33712196EA91}"/>
              </a:ext>
            </a:extLst>
          </p:cNvPr>
          <p:cNvSpPr txBox="1"/>
          <p:nvPr/>
        </p:nvSpPr>
        <p:spPr>
          <a:xfrm>
            <a:off x="4838700" y="2352675"/>
            <a:ext cx="2438400" cy="230832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Two-a-day football practice makes him tired and forgetful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Prone to losing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BA14F0-BEE7-4C34-92C3-D8D94C4D0D14}"/>
              </a:ext>
            </a:extLst>
          </p:cNvPr>
          <p:cNvSpPr txBox="1"/>
          <p:nvPr/>
        </p:nvSpPr>
        <p:spPr>
          <a:xfrm>
            <a:off x="8424909" y="2352675"/>
            <a:ext cx="2352582" cy="230832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grades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Tasks are always accessible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493E5-8E6F-41D0-A7EA-213D27CEA63C}"/>
              </a:ext>
            </a:extLst>
          </p:cNvPr>
          <p:cNvSpPr txBox="1"/>
          <p:nvPr/>
        </p:nvSpPr>
        <p:spPr>
          <a:xfrm>
            <a:off x="4554245" y="408373"/>
            <a:ext cx="6604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“Between football practice, student council, my job, and family life, I can never seem to remember everything I need to complete.”</a:t>
            </a:r>
          </a:p>
        </p:txBody>
      </p:sp>
    </p:spTree>
    <p:extLst>
      <p:ext uri="{BB962C8B-B14F-4D97-AF65-F5344CB8AC3E}">
        <p14:creationId xmlns:p14="http://schemas.microsoft.com/office/powerpoint/2010/main" val="347595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thlete Stock Photos And Images - 123RF">
            <a:extLst>
              <a:ext uri="{FF2B5EF4-FFF2-40B4-BE49-F238E27FC236}">
                <a16:creationId xmlns:a16="http://schemas.microsoft.com/office/drawing/2014/main" id="{0F581F99-DABA-48A8-BB72-48DF66FA0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7" y="129836"/>
            <a:ext cx="2647303" cy="176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4D01C3-310F-4D09-91E1-D97C9F623655}"/>
              </a:ext>
            </a:extLst>
          </p:cNvPr>
          <p:cNvSpPr txBox="1"/>
          <p:nvPr/>
        </p:nvSpPr>
        <p:spPr>
          <a:xfrm>
            <a:off x="228600" y="2286000"/>
            <a:ext cx="2876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Jason Schobert</a:t>
            </a:r>
          </a:p>
          <a:p>
            <a:endParaRPr lang="en-US" dirty="0"/>
          </a:p>
          <a:p>
            <a:r>
              <a:rPr lang="en-US" dirty="0"/>
              <a:t>Occupation: Professional skier</a:t>
            </a:r>
          </a:p>
          <a:p>
            <a:endParaRPr lang="en-US" dirty="0"/>
          </a:p>
          <a:p>
            <a:r>
              <a:rPr lang="en-US" dirty="0"/>
              <a:t>Age: 34</a:t>
            </a:r>
          </a:p>
          <a:p>
            <a:endParaRPr lang="en-US" dirty="0"/>
          </a:p>
          <a:p>
            <a:r>
              <a:rPr lang="en-US" dirty="0"/>
              <a:t>Enjoys working out, hiking, and making YouTube videos.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7E8E8-24B4-48FF-A83A-50FB98DA623C}"/>
              </a:ext>
            </a:extLst>
          </p:cNvPr>
          <p:cNvSpPr txBox="1"/>
          <p:nvPr/>
        </p:nvSpPr>
        <p:spPr>
          <a:xfrm>
            <a:off x="5829300" y="1724025"/>
            <a:ext cx="2724150" cy="31393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Pains</a:t>
            </a:r>
          </a:p>
          <a:p>
            <a:pPr algn="ctr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Keeping up with all his workout routines and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Managing travel plans and arrangements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Remembering to eat his 6 meals a 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238D2-6294-45C3-B529-2D7179D6EE62}"/>
              </a:ext>
            </a:extLst>
          </p:cNvPr>
          <p:cNvSpPr txBox="1"/>
          <p:nvPr/>
        </p:nvSpPr>
        <p:spPr>
          <a:xfrm>
            <a:off x="9694416" y="1724025"/>
            <a:ext cx="2112885" cy="258532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Gains</a:t>
            </a:r>
          </a:p>
          <a:p>
            <a:pPr algn="ctr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effective exercise regimen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diet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Catching his flights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E4C67-9827-412A-985F-CF30926465B2}"/>
              </a:ext>
            </a:extLst>
          </p:cNvPr>
          <p:cNvSpPr txBox="1"/>
          <p:nvPr/>
        </p:nvSpPr>
        <p:spPr>
          <a:xfrm>
            <a:off x="3915052" y="257452"/>
            <a:ext cx="706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“Sometimes I work out so hard I’ll forget to eat. I need to remind myself to relax and take a </a:t>
            </a:r>
            <a:r>
              <a:rPr lang="en-US"/>
              <a:t>break sometimes.”</a:t>
            </a:r>
          </a:p>
        </p:txBody>
      </p:sp>
    </p:spTree>
    <p:extLst>
      <p:ext uri="{BB962C8B-B14F-4D97-AF65-F5344CB8AC3E}">
        <p14:creationId xmlns:p14="http://schemas.microsoft.com/office/powerpoint/2010/main" val="152607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243</Words>
  <Application>Microsoft Office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Boaler</dc:creator>
  <cp:lastModifiedBy>Julian Boaler</cp:lastModifiedBy>
  <cp:revision>5</cp:revision>
  <dcterms:created xsi:type="dcterms:W3CDTF">2020-10-30T20:23:30Z</dcterms:created>
  <dcterms:modified xsi:type="dcterms:W3CDTF">2020-10-30T21:13:31Z</dcterms:modified>
</cp:coreProperties>
</file>