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06" r:id="rId2"/>
    <p:sldId id="367" r:id="rId3"/>
    <p:sldId id="382" r:id="rId4"/>
    <p:sldId id="356" r:id="rId5"/>
    <p:sldId id="369" r:id="rId6"/>
    <p:sldId id="389" r:id="rId7"/>
    <p:sldId id="387" r:id="rId8"/>
    <p:sldId id="353" r:id="rId9"/>
    <p:sldId id="380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3" r:id="rId18"/>
    <p:sldId id="384" r:id="rId19"/>
    <p:sldId id="385" r:id="rId20"/>
    <p:sldId id="386" r:id="rId21"/>
    <p:sldId id="390" r:id="rId22"/>
  </p:sldIdLst>
  <p:sldSz cx="9144000" cy="5143500" type="screen16x9"/>
  <p:notesSz cx="9144000" cy="6858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B"/>
    <a:srgbClr val="FF462C"/>
    <a:srgbClr val="FF4A21"/>
    <a:srgbClr val="FF4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89E12E-7B84-41E8-8873-D728F2F1238B}" v="129" dt="2018-04-16T03:21:05.69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bares,Lorenzo" userId="1003000088955672@LIVE.COM" providerId="AD" clId="Web-{EE993806-4D74-476F-B3A5-AB72F7810465}"/>
    <pc:docChg chg="addSld modSld">
      <pc:chgData name="Tabares,Lorenzo" userId="1003000088955672@LIVE.COM" providerId="AD" clId="Web-{EE993806-4D74-476F-B3A5-AB72F7810465}" dt="2018-03-11T23:41:26.190" v="90"/>
      <pc:docMkLst>
        <pc:docMk/>
      </pc:docMkLst>
    </pc:docChg>
  </pc:docChgLst>
  <pc:docChgLst>
    <pc:chgData name="Bocinsky,James M" userId="10037FFE857FED5D@LIVE.COM" providerId="AD" clId="Web-{CDD40515-44AD-4868-A850-7E583C514305}"/>
    <pc:docChg chg="addSld delSld modSld">
      <pc:chgData name="Bocinsky,James M" userId="10037FFE857FED5D@LIVE.COM" providerId="AD" clId="Web-{CDD40515-44AD-4868-A850-7E583C514305}" dt="2018-03-12T01:22:23.111" v="1009"/>
      <pc:docMkLst>
        <pc:docMk/>
      </pc:docMkLst>
      <pc:sldChg chg="modSp">
        <pc:chgData name="Bocinsky,James M" userId="10037FFE857FED5D@LIVE.COM" providerId="AD" clId="Web-{CDD40515-44AD-4868-A850-7E583C514305}" dt="2018-03-12T00:43:01.700" v="996"/>
        <pc:sldMkLst>
          <pc:docMk/>
          <pc:sldMk cId="931374920" sldId="353"/>
        </pc:sldMkLst>
        <pc:spChg chg="mod">
          <ac:chgData name="Bocinsky,James M" userId="10037FFE857FED5D@LIVE.COM" providerId="AD" clId="Web-{CDD40515-44AD-4868-A850-7E583C514305}" dt="2018-03-12T00:43:01.700" v="996"/>
          <ac:spMkLst>
            <pc:docMk/>
            <pc:sldMk cId="931374920" sldId="353"/>
            <ac:spMk id="2" creationId="{5C1B31DC-03BC-4BB0-8FA6-23F1B0939F82}"/>
          </ac:spMkLst>
        </pc:spChg>
      </pc:sldChg>
    </pc:docChg>
  </pc:docChgLst>
  <pc:docChgLst>
    <pc:chgData name="Tabares,Lorenzo" userId="S::tabareslorenzo@ufl.edu::9555972b-5926-4b16-8875-ac4ed6b94f79" providerId="AD" clId="Web-{BD2AEC10-5C0A-4333-A91D-E4F497D24BED}"/>
    <pc:docChg chg="addSld modSld sldOrd">
      <pc:chgData name="Tabares,Lorenzo" userId="S::tabareslorenzo@ufl.edu::9555972b-5926-4b16-8875-ac4ed6b94f79" providerId="AD" clId="Web-{BD2AEC10-5C0A-4333-A91D-E4F497D24BED}" dt="2018-04-12T23:20:58.326" v="21"/>
      <pc:docMkLst>
        <pc:docMk/>
      </pc:docMkLst>
      <pc:sldChg chg="new">
        <pc:chgData name="Tabares,Lorenzo" userId="S::tabareslorenzo@ufl.edu::9555972b-5926-4b16-8875-ac4ed6b94f79" providerId="AD" clId="Web-{BD2AEC10-5C0A-4333-A91D-E4F497D24BED}" dt="2018-04-12T23:01:37.990" v="0"/>
        <pc:sldMkLst>
          <pc:docMk/>
          <pc:sldMk cId="2607394617" sldId="383"/>
        </pc:sldMkLst>
      </pc:sldChg>
      <pc:sldChg chg="new">
        <pc:chgData name="Tabares,Lorenzo" userId="S::tabareslorenzo@ufl.edu::9555972b-5926-4b16-8875-ac4ed6b94f79" providerId="AD" clId="Web-{BD2AEC10-5C0A-4333-A91D-E4F497D24BED}" dt="2018-04-12T23:02:18.945" v="1"/>
        <pc:sldMkLst>
          <pc:docMk/>
          <pc:sldMk cId="2818422193" sldId="384"/>
        </pc:sldMkLst>
      </pc:sldChg>
      <pc:sldChg chg="new">
        <pc:chgData name="Tabares,Lorenzo" userId="S::tabareslorenzo@ufl.edu::9555972b-5926-4b16-8875-ac4ed6b94f79" providerId="AD" clId="Web-{BD2AEC10-5C0A-4333-A91D-E4F497D24BED}" dt="2018-04-12T23:02:28.711" v="2"/>
        <pc:sldMkLst>
          <pc:docMk/>
          <pc:sldMk cId="2786352680" sldId="385"/>
        </pc:sldMkLst>
      </pc:sldChg>
      <pc:sldChg chg="new">
        <pc:chgData name="Tabares,Lorenzo" userId="S::tabareslorenzo@ufl.edu::9555972b-5926-4b16-8875-ac4ed6b94f79" providerId="AD" clId="Web-{BD2AEC10-5C0A-4333-A91D-E4F497D24BED}" dt="2018-04-12T23:02:35.727" v="3"/>
        <pc:sldMkLst>
          <pc:docMk/>
          <pc:sldMk cId="386436066" sldId="386"/>
        </pc:sldMkLst>
      </pc:sldChg>
    </pc:docChg>
  </pc:docChgLst>
  <pc:docChgLst>
    <pc:chgData name="Bocinsky,James M" userId="S::jbocinsky@ufl.edu::e44b7b5d-90e2-48cf-9284-2a55bbeb5989" providerId="AD" clId="Web-{5C8941D0-DCCA-4A1C-B77A-971712124A77}"/>
    <pc:docChg chg="addSld delSld modSld sldOrd">
      <pc:chgData name="Bocinsky,James M" userId="S::jbocinsky@ufl.edu::e44b7b5d-90e2-48cf-9284-2a55bbeb5989" providerId="AD" clId="Web-{5C8941D0-DCCA-4A1C-B77A-971712124A77}" dt="2018-04-11T21:09:33.786" v="195"/>
      <pc:docMkLst>
        <pc:docMk/>
      </pc:docMkLst>
      <pc:sldChg chg="addSp delSp modSp ord">
        <pc:chgData name="Bocinsky,James M" userId="S::jbocinsky@ufl.edu::e44b7b5d-90e2-48cf-9284-2a55bbeb5989" providerId="AD" clId="Web-{5C8941D0-DCCA-4A1C-B77A-971712124A77}" dt="2018-04-11T21:09:33.786" v="195"/>
        <pc:sldMkLst>
          <pc:docMk/>
          <pc:sldMk cId="931374920" sldId="353"/>
        </pc:sldMkLst>
        <pc:spChg chg="mod">
          <ac:chgData name="Bocinsky,James M" userId="S::jbocinsky@ufl.edu::e44b7b5d-90e2-48cf-9284-2a55bbeb5989" providerId="AD" clId="Web-{5C8941D0-DCCA-4A1C-B77A-971712124A77}" dt="2018-04-11T20:43:23.169" v="190"/>
          <ac:spMkLst>
            <pc:docMk/>
            <pc:sldMk cId="931374920" sldId="353"/>
            <ac:spMk id="2" creationId="{5C1B31DC-03BC-4BB0-8FA6-23F1B0939F82}"/>
          </ac:spMkLst>
        </pc:spChg>
        <pc:spChg chg="mod">
          <ac:chgData name="Bocinsky,James M" userId="S::jbocinsky@ufl.edu::e44b7b5d-90e2-48cf-9284-2a55bbeb5989" providerId="AD" clId="Web-{5C8941D0-DCCA-4A1C-B77A-971712124A77}" dt="2018-04-11T20:20:45.634" v="28"/>
          <ac:spMkLst>
            <pc:docMk/>
            <pc:sldMk cId="931374920" sldId="353"/>
            <ac:spMk id="3" creationId="{22C866A6-0722-46E6-BEED-9B711334E907}"/>
          </ac:spMkLst>
        </pc:spChg>
        <pc:picChg chg="add del mod">
          <ac:chgData name="Bocinsky,James M" userId="S::jbocinsky@ufl.edu::e44b7b5d-90e2-48cf-9284-2a55bbeb5989" providerId="AD" clId="Web-{5C8941D0-DCCA-4A1C-B77A-971712124A77}" dt="2018-04-11T20:21:12.870" v="33"/>
          <ac:picMkLst>
            <pc:docMk/>
            <pc:sldMk cId="931374920" sldId="353"/>
            <ac:picMk id="4" creationId="{09FA778B-982C-4566-B1AF-034BE3EAF90C}"/>
          </ac:picMkLst>
        </pc:picChg>
        <pc:picChg chg="add mod">
          <ac:chgData name="Bocinsky,James M" userId="S::jbocinsky@ufl.edu::e44b7b5d-90e2-48cf-9284-2a55bbeb5989" providerId="AD" clId="Web-{5C8941D0-DCCA-4A1C-B77A-971712124A77}" dt="2018-04-11T20:26:41.049" v="62"/>
          <ac:picMkLst>
            <pc:docMk/>
            <pc:sldMk cId="931374920" sldId="353"/>
            <ac:picMk id="6" creationId="{BBC9EB37-BD21-4A20-86FD-221C957A5FC3}"/>
          </ac:picMkLst>
        </pc:picChg>
        <pc:picChg chg="add mod">
          <ac:chgData name="Bocinsky,James M" userId="S::jbocinsky@ufl.edu::e44b7b5d-90e2-48cf-9284-2a55bbeb5989" providerId="AD" clId="Web-{5C8941D0-DCCA-4A1C-B77A-971712124A77}" dt="2018-04-11T20:26:41.098" v="63"/>
          <ac:picMkLst>
            <pc:docMk/>
            <pc:sldMk cId="931374920" sldId="353"/>
            <ac:picMk id="8" creationId="{DEF05571-735D-4779-A61F-ED7B9E4D01F6}"/>
          </ac:picMkLst>
        </pc:picChg>
        <pc:cxnChg chg="add mod">
          <ac:chgData name="Bocinsky,James M" userId="S::jbocinsky@ufl.edu::e44b7b5d-90e2-48cf-9284-2a55bbeb5989" providerId="AD" clId="Web-{5C8941D0-DCCA-4A1C-B77A-971712124A77}" dt="2018-04-11T21:09:33.786" v="195"/>
          <ac:cxnSpMkLst>
            <pc:docMk/>
            <pc:sldMk cId="931374920" sldId="353"/>
            <ac:cxnSpMk id="4" creationId="{916FA686-5C7B-4818-97F7-21BBAA39F9F3}"/>
          </ac:cxnSpMkLst>
        </pc:cxnChg>
      </pc:sldChg>
      <pc:sldChg chg="modSp ord">
        <pc:chgData name="Bocinsky,James M" userId="S::jbocinsky@ufl.edu::e44b7b5d-90e2-48cf-9284-2a55bbeb5989" providerId="AD" clId="Web-{5C8941D0-DCCA-4A1C-B77A-971712124A77}" dt="2018-04-11T20:20:36.665" v="27"/>
        <pc:sldMkLst>
          <pc:docMk/>
          <pc:sldMk cId="3478838841" sldId="356"/>
        </pc:sldMkLst>
        <pc:spChg chg="mod">
          <ac:chgData name="Bocinsky,James M" userId="S::jbocinsky@ufl.edu::e44b7b5d-90e2-48cf-9284-2a55bbeb5989" providerId="AD" clId="Web-{5C8941D0-DCCA-4A1C-B77A-971712124A77}" dt="2018-04-11T20:20:36.665" v="27"/>
          <ac:spMkLst>
            <pc:docMk/>
            <pc:sldMk cId="3478838841" sldId="356"/>
            <ac:spMk id="2" creationId="{00000000-0000-0000-0000-000000000000}"/>
          </ac:spMkLst>
        </pc:spChg>
      </pc:sldChg>
      <pc:sldChg chg="modSp ord">
        <pc:chgData name="Bocinsky,James M" userId="S::jbocinsky@ufl.edu::e44b7b5d-90e2-48cf-9284-2a55bbeb5989" providerId="AD" clId="Web-{5C8941D0-DCCA-4A1C-B77A-971712124A77}" dt="2018-04-11T20:31:46.229" v="156"/>
        <pc:sldMkLst>
          <pc:docMk/>
          <pc:sldMk cId="2459672098" sldId="367"/>
        </pc:sldMkLst>
        <pc:spChg chg="mod">
          <ac:chgData name="Bocinsky,James M" userId="S::jbocinsky@ufl.edu::e44b7b5d-90e2-48cf-9284-2a55bbeb5989" providerId="AD" clId="Web-{5C8941D0-DCCA-4A1C-B77A-971712124A77}" dt="2018-04-11T20:31:46.229" v="156"/>
          <ac:spMkLst>
            <pc:docMk/>
            <pc:sldMk cId="2459672098" sldId="367"/>
            <ac:spMk id="3" creationId="{00000000-0000-0000-0000-000000000000}"/>
          </ac:spMkLst>
        </pc:spChg>
      </pc:sldChg>
      <pc:sldChg chg="addSp delSp modSp add replId">
        <pc:chgData name="Bocinsky,James M" userId="S::jbocinsky@ufl.edu::e44b7b5d-90e2-48cf-9284-2a55bbeb5989" providerId="AD" clId="Web-{5C8941D0-DCCA-4A1C-B77A-971712124A77}" dt="2018-04-11T20:37:40.129" v="173"/>
        <pc:sldMkLst>
          <pc:docMk/>
          <pc:sldMk cId="1369693227" sldId="369"/>
        </pc:sldMkLst>
        <pc:spChg chg="mod">
          <ac:chgData name="Bocinsky,James M" userId="S::jbocinsky@ufl.edu::e44b7b5d-90e2-48cf-9284-2a55bbeb5989" providerId="AD" clId="Web-{5C8941D0-DCCA-4A1C-B77A-971712124A77}" dt="2018-04-11T20:37:25.488" v="168"/>
          <ac:spMkLst>
            <pc:docMk/>
            <pc:sldMk cId="1369693227" sldId="369"/>
            <ac:spMk id="2" creationId="{5C1B31DC-03BC-4BB0-8FA6-23F1B0939F82}"/>
          </ac:spMkLst>
        </pc:spChg>
        <pc:spChg chg="mod">
          <ac:chgData name="Bocinsky,James M" userId="S::jbocinsky@ufl.edu::e44b7b5d-90e2-48cf-9284-2a55bbeb5989" providerId="AD" clId="Web-{5C8941D0-DCCA-4A1C-B77A-971712124A77}" dt="2018-04-11T20:24:10.670" v="51"/>
          <ac:spMkLst>
            <pc:docMk/>
            <pc:sldMk cId="1369693227" sldId="369"/>
            <ac:spMk id="3" creationId="{22C866A6-0722-46E6-BEED-9B711334E907}"/>
          </ac:spMkLst>
        </pc:spChg>
        <pc:picChg chg="add mod">
          <ac:chgData name="Bocinsky,James M" userId="S::jbocinsky@ufl.edu::e44b7b5d-90e2-48cf-9284-2a55bbeb5989" providerId="AD" clId="Web-{5C8941D0-DCCA-4A1C-B77A-971712124A77}" dt="2018-04-11T20:37:40.129" v="173"/>
          <ac:picMkLst>
            <pc:docMk/>
            <pc:sldMk cId="1369693227" sldId="369"/>
            <ac:picMk id="4" creationId="{09E0BC2E-0032-495D-A157-09E4E0BAC440}"/>
          </ac:picMkLst>
        </pc:picChg>
        <pc:picChg chg="del">
          <ac:chgData name="Bocinsky,James M" userId="S::jbocinsky@ufl.edu::e44b7b5d-90e2-48cf-9284-2a55bbeb5989" providerId="AD" clId="Web-{5C8941D0-DCCA-4A1C-B77A-971712124A77}" dt="2018-04-11T20:23:44.998" v="46"/>
          <ac:picMkLst>
            <pc:docMk/>
            <pc:sldMk cId="1369693227" sldId="369"/>
            <ac:picMk id="6" creationId="{BBC9EB37-BD21-4A20-86FD-221C957A5FC3}"/>
          </ac:picMkLst>
        </pc:picChg>
        <pc:picChg chg="del">
          <ac:chgData name="Bocinsky,James M" userId="S::jbocinsky@ufl.edu::e44b7b5d-90e2-48cf-9284-2a55bbeb5989" providerId="AD" clId="Web-{5C8941D0-DCCA-4A1C-B77A-971712124A77}" dt="2018-04-11T20:23:45.451" v="47"/>
          <ac:picMkLst>
            <pc:docMk/>
            <pc:sldMk cId="1369693227" sldId="369"/>
            <ac:picMk id="8" creationId="{DEF05571-735D-4779-A61F-ED7B9E4D01F6}"/>
          </ac:picMkLst>
        </pc:picChg>
      </pc:sldChg>
    </pc:docChg>
  </pc:docChgLst>
  <pc:docChgLst>
    <pc:chgData name="Tabares,Lorenzo" userId="S::tabareslorenzo@ufl.edu::9555972b-5926-4b16-8875-ac4ed6b94f79" providerId="AD" clId="Web-{38F78A13-A87D-45BB-AD16-37CAB9290769}"/>
    <pc:docChg chg="modSld">
      <pc:chgData name="Tabares,Lorenzo" userId="S::tabareslorenzo@ufl.edu::9555972b-5926-4b16-8875-ac4ed6b94f79" providerId="AD" clId="Web-{38F78A13-A87D-45BB-AD16-37CAB9290769}" dt="2018-04-12T23:24:41.528" v="8"/>
      <pc:docMkLst>
        <pc:docMk/>
      </pc:docMkLst>
    </pc:docChg>
  </pc:docChgLst>
  <pc:docChgLst>
    <pc:chgData name="Tabares,Lorenzo" userId="S::tabareslorenzo@ufl.edu::9555972b-5926-4b16-8875-ac4ed6b94f79" providerId="AD" clId="Web-{7EDFC044-D2FA-4FEE-872C-E380BBEAC6E7}"/>
    <pc:docChg chg="addSld delSld modSld">
      <pc:chgData name="Tabares,Lorenzo" userId="S::tabareslorenzo@ufl.edu::9555972b-5926-4b16-8875-ac4ed6b94f79" providerId="AD" clId="Web-{7EDFC044-D2FA-4FEE-872C-E380BBEAC6E7}" dt="2018-04-12T15:35:40.869" v="50"/>
      <pc:docMkLst>
        <pc:docMk/>
      </pc:docMkLst>
      <pc:sldChg chg="addSp modSp new">
        <pc:chgData name="Tabares,Lorenzo" userId="S::tabareslorenzo@ufl.edu::9555972b-5926-4b16-8875-ac4ed6b94f79" providerId="AD" clId="Web-{7EDFC044-D2FA-4FEE-872C-E380BBEAC6E7}" dt="2018-04-12T15:35:40.869" v="50"/>
        <pc:sldMkLst>
          <pc:docMk/>
          <pc:sldMk cId="3737883670" sldId="373"/>
        </pc:sldMkLst>
        <pc:spChg chg="mod">
          <ac:chgData name="Tabares,Lorenzo" userId="S::tabareslorenzo@ufl.edu::9555972b-5926-4b16-8875-ac4ed6b94f79" providerId="AD" clId="Web-{7EDFC044-D2FA-4FEE-872C-E380BBEAC6E7}" dt="2018-04-12T15:33:33.803" v="40"/>
          <ac:spMkLst>
            <pc:docMk/>
            <pc:sldMk cId="3737883670" sldId="373"/>
            <ac:spMk id="2" creationId="{4F657E60-7209-419E-900B-4B3A15FD1767}"/>
          </ac:spMkLst>
        </pc:spChg>
        <pc:spChg chg="mod">
          <ac:chgData name="Tabares,Lorenzo" userId="S::tabareslorenzo@ufl.edu::9555972b-5926-4b16-8875-ac4ed6b94f79" providerId="AD" clId="Web-{7EDFC044-D2FA-4FEE-872C-E380BBEAC6E7}" dt="2018-04-12T15:32:29.754" v="39"/>
          <ac:spMkLst>
            <pc:docMk/>
            <pc:sldMk cId="3737883670" sldId="373"/>
            <ac:spMk id="3" creationId="{E1BDE644-53D6-4D41-B631-3CC46BF915B0}"/>
          </ac:spMkLst>
        </pc:spChg>
        <pc:picChg chg="add mod">
          <ac:chgData name="Tabares,Lorenzo" userId="S::tabareslorenzo@ufl.edu::9555972b-5926-4b16-8875-ac4ed6b94f79" providerId="AD" clId="Web-{7EDFC044-D2FA-4FEE-872C-E380BBEAC6E7}" dt="2018-04-12T15:35:40.869" v="50"/>
          <ac:picMkLst>
            <pc:docMk/>
            <pc:sldMk cId="3737883670" sldId="373"/>
            <ac:picMk id="4" creationId="{C6F33A7B-EB6F-42FF-99B7-81132ECB51BA}"/>
          </ac:picMkLst>
        </pc:picChg>
        <pc:picChg chg="add mod">
          <ac:chgData name="Tabares,Lorenzo" userId="S::tabareslorenzo@ufl.edu::9555972b-5926-4b16-8875-ac4ed6b94f79" providerId="AD" clId="Web-{7EDFC044-D2FA-4FEE-872C-E380BBEAC6E7}" dt="2018-04-12T15:35:31.463" v="49"/>
          <ac:picMkLst>
            <pc:docMk/>
            <pc:sldMk cId="3737883670" sldId="373"/>
            <ac:picMk id="6" creationId="{079D528F-7BBC-4A2F-86DA-9EEE7B454716}"/>
          </ac:picMkLst>
        </pc:picChg>
      </pc:sldChg>
    </pc:docChg>
  </pc:docChgLst>
  <pc:docChgLst>
    <pc:chgData name="Tabares,Lorenzo" userId="1003000088955672@LIVE.COM" providerId="AD" clId="Web-{8E68330D-36EF-48A1-BD54-AAF78F3B6D3B}"/>
    <pc:docChg chg="addSld delSld modSld sldOrd">
      <pc:chgData name="Tabares,Lorenzo" userId="1003000088955672@LIVE.COM" providerId="AD" clId="Web-{8E68330D-36EF-48A1-BD54-AAF78F3B6D3B}" dt="2018-03-12T00:11:02.536" v="75"/>
      <pc:docMkLst>
        <pc:docMk/>
      </pc:docMkLst>
      <pc:sldChg chg="add replId">
        <pc:chgData name="Tabares,Lorenzo" userId="1003000088955672@LIVE.COM" providerId="AD" clId="Web-{8E68330D-36EF-48A1-BD54-AAF78F3B6D3B}" dt="2018-03-11T23:53:29.836" v="20"/>
        <pc:sldMkLst>
          <pc:docMk/>
          <pc:sldMk cId="2459672098" sldId="367"/>
        </pc:sldMkLst>
      </pc:sldChg>
    </pc:docChg>
  </pc:docChgLst>
  <pc:docChgLst>
    <pc:chgData name="Princess Lyons" userId="6d4b464f-7402-4157-949b-f9a0d3b32c2b" providerId="ADAL" clId="{689AEED2-56B6-5748-8B58-017C35485DB2}"/>
    <pc:docChg chg="undo redo custSel addSld delSld modSld sldOrd">
      <pc:chgData name="Princess Lyons" userId="6d4b464f-7402-4157-949b-f9a0d3b32c2b" providerId="ADAL" clId="{689AEED2-56B6-5748-8B58-017C35485DB2}" dt="2018-03-12T03:23:24.813" v="3184" actId="20577"/>
      <pc:docMkLst>
        <pc:docMk/>
      </pc:docMkLst>
      <pc:sldChg chg="modSp">
        <pc:chgData name="Princess Lyons" userId="6d4b464f-7402-4157-949b-f9a0d3b32c2b" providerId="ADAL" clId="{689AEED2-56B6-5748-8B58-017C35485DB2}" dt="2018-03-12T00:14:39.346" v="2847" actId="20577"/>
        <pc:sldMkLst>
          <pc:docMk/>
          <pc:sldMk cId="931374920" sldId="353"/>
        </pc:sldMkLst>
        <pc:spChg chg="mod">
          <ac:chgData name="Princess Lyons" userId="6d4b464f-7402-4157-949b-f9a0d3b32c2b" providerId="ADAL" clId="{689AEED2-56B6-5748-8B58-017C35485DB2}" dt="2018-03-12T00:14:39.346" v="2847" actId="20577"/>
          <ac:spMkLst>
            <pc:docMk/>
            <pc:sldMk cId="931374920" sldId="353"/>
            <ac:spMk id="2" creationId="{5C1B31DC-03BC-4BB0-8FA6-23F1B0939F82}"/>
          </ac:spMkLst>
        </pc:spChg>
      </pc:sldChg>
      <pc:sldChg chg="modSp">
        <pc:chgData name="Princess Lyons" userId="6d4b464f-7402-4157-949b-f9a0d3b32c2b" providerId="ADAL" clId="{689AEED2-56B6-5748-8B58-017C35485DB2}" dt="2018-03-12T00:38:42.335" v="2976" actId="20577"/>
        <pc:sldMkLst>
          <pc:docMk/>
          <pc:sldMk cId="3478838841" sldId="356"/>
        </pc:sldMkLst>
        <pc:spChg chg="mod">
          <ac:chgData name="Princess Lyons" userId="6d4b464f-7402-4157-949b-f9a0d3b32c2b" providerId="ADAL" clId="{689AEED2-56B6-5748-8B58-017C35485DB2}" dt="2018-03-12T00:24:13.553" v="2867" actId="113"/>
          <ac:spMkLst>
            <pc:docMk/>
            <pc:sldMk cId="3478838841" sldId="356"/>
            <ac:spMk id="2" creationId="{00000000-0000-0000-0000-000000000000}"/>
          </ac:spMkLst>
        </pc:spChg>
        <pc:spChg chg="mod">
          <ac:chgData name="Princess Lyons" userId="6d4b464f-7402-4157-949b-f9a0d3b32c2b" providerId="ADAL" clId="{689AEED2-56B6-5748-8B58-017C35485DB2}" dt="2018-03-12T00:38:42.335" v="2976" actId="20577"/>
          <ac:spMkLst>
            <pc:docMk/>
            <pc:sldMk cId="3478838841" sldId="356"/>
            <ac:spMk id="5" creationId="{00000000-0000-0000-0000-000000000000}"/>
          </ac:spMkLst>
        </pc:spChg>
      </pc:sldChg>
    </pc:docChg>
  </pc:docChgLst>
  <pc:docChgLst>
    <pc:chgData name="Tabares,Lorenzo" userId="S::tabareslorenzo@ufl.edu::9555972b-5926-4b16-8875-ac4ed6b94f79" providerId="AD" clId="Web-{40091BAA-7122-44CF-A20A-8087E38D0F38}"/>
    <pc:docChg chg="modSld">
      <pc:chgData name="Tabares,Lorenzo" userId="S::tabareslorenzo@ufl.edu::9555972b-5926-4b16-8875-ac4ed6b94f79" providerId="AD" clId="Web-{40091BAA-7122-44CF-A20A-8087E38D0F38}" dt="2018-04-12T15:26:49.201" v="4"/>
      <pc:docMkLst>
        <pc:docMk/>
      </pc:docMkLst>
    </pc:docChg>
  </pc:docChgLst>
  <pc:docChgLst>
    <pc:chgData name="Tabares,Lorenzo" userId="1003000088955672@LIVE.COM" providerId="AD" clId="Web-{63B9457B-298E-4CB8-8598-23B5759D097C}"/>
    <pc:docChg chg="delSld modSld">
      <pc:chgData name="Tabares,Lorenzo" userId="1003000088955672@LIVE.COM" providerId="AD" clId="Web-{63B9457B-298E-4CB8-8598-23B5759D097C}" dt="2018-03-12T00:51:19.859" v="164"/>
      <pc:docMkLst>
        <pc:docMk/>
      </pc:docMkLst>
    </pc:docChg>
  </pc:docChgLst>
  <pc:docChgLst>
    <pc:chgData name="Tabares,Lorenzo" userId="S::tabareslorenzo@ufl.edu::9555972b-5926-4b16-8875-ac4ed6b94f79" providerId="AD" clId="Web-{803E2EC6-D491-4A7F-A290-846963DE2C8C}"/>
    <pc:docChg chg="modSld">
      <pc:chgData name="Tabares,Lorenzo" userId="S::tabareslorenzo@ufl.edu::9555972b-5926-4b16-8875-ac4ed6b94f79" providerId="AD" clId="Web-{803E2EC6-D491-4A7F-A290-846963DE2C8C}" dt="2018-04-12T15:23:47.781" v="85"/>
      <pc:docMkLst>
        <pc:docMk/>
      </pc:docMkLst>
    </pc:docChg>
  </pc:docChgLst>
  <pc:docChgLst>
    <pc:chgData name="Lyons,Princess P" userId="1003BFFD9CD9B088@LIVE.COM" providerId="AD" clId="Web-{34BD6876-05CA-4EF8-BF4F-2C85F17B8FF7}"/>
    <pc:docChg chg="addSld modSld sldOrd modSection">
      <pc:chgData name="Lyons,Princess P" userId="1003BFFD9CD9B088@LIVE.COM" providerId="AD" clId="Web-{34BD6876-05CA-4EF8-BF4F-2C85F17B8FF7}" dt="2018-02-24T19:55:54.905" v="18"/>
      <pc:docMkLst>
        <pc:docMk/>
      </pc:docMkLst>
    </pc:docChg>
  </pc:docChgLst>
  <pc:docChgLst>
    <pc:chgData name="Tabares,Lorenzo" userId="S::tabareslorenzo@ufl.edu::9555972b-5926-4b16-8875-ac4ed6b94f79" providerId="AD" clId="Web-{CA07B412-C727-4750-8A96-D70D903DCB34}"/>
    <pc:docChg chg="modSld">
      <pc:chgData name="Tabares,Lorenzo" userId="S::tabareslorenzo@ufl.edu::9555972b-5926-4b16-8875-ac4ed6b94f79" providerId="AD" clId="Web-{CA07B412-C727-4750-8A96-D70D903DCB34}" dt="2018-04-13T20:39:09.379" v="21"/>
      <pc:docMkLst>
        <pc:docMk/>
      </pc:docMkLst>
      <pc:sldChg chg="modSp">
        <pc:chgData name="Tabares,Lorenzo" userId="S::tabareslorenzo@ufl.edu::9555972b-5926-4b16-8875-ac4ed6b94f79" providerId="AD" clId="Web-{CA07B412-C727-4750-8A96-D70D903DCB34}" dt="2018-04-13T20:39:09.379" v="21"/>
        <pc:sldMkLst>
          <pc:docMk/>
          <pc:sldMk cId="2607394617" sldId="383"/>
        </pc:sldMkLst>
        <pc:spChg chg="mod">
          <ac:chgData name="Tabares,Lorenzo" userId="S::tabareslorenzo@ufl.edu::9555972b-5926-4b16-8875-ac4ed6b94f79" providerId="AD" clId="Web-{CA07B412-C727-4750-8A96-D70D903DCB34}" dt="2018-04-13T20:39:09.379" v="21"/>
          <ac:spMkLst>
            <pc:docMk/>
            <pc:sldMk cId="2607394617" sldId="383"/>
            <ac:spMk id="2" creationId="{DB7DDBC5-E3D7-42EE-B6D7-CE0A29EE09DF}"/>
          </ac:spMkLst>
        </pc:spChg>
      </pc:sldChg>
    </pc:docChg>
  </pc:docChgLst>
  <pc:docChgLst>
    <pc:chgData name="Bocinsky,James M" userId="S::jbocinsky@ufl.edu::e44b7b5d-90e2-48cf-9284-2a55bbeb5989" providerId="AD" clId="Web-{3F9E4A5D-5CE4-4F92-B34A-6D398CFFECA9}"/>
    <pc:docChg chg="modSld">
      <pc:chgData name="Bocinsky,James M" userId="S::jbocinsky@ufl.edu::e44b7b5d-90e2-48cf-9284-2a55bbeb5989" providerId="AD" clId="Web-{3F9E4A5D-5CE4-4F92-B34A-6D398CFFECA9}" dt="2018-04-13T02:04:51.944" v="63"/>
      <pc:docMkLst>
        <pc:docMk/>
      </pc:docMkLst>
      <pc:sldChg chg="addSp delSp modSp">
        <pc:chgData name="Bocinsky,James M" userId="S::jbocinsky@ufl.edu::e44b7b5d-90e2-48cf-9284-2a55bbeb5989" providerId="AD" clId="Web-{3F9E4A5D-5CE4-4F92-B34A-6D398CFFECA9}" dt="2018-04-13T02:04:51.944" v="63"/>
        <pc:sldMkLst>
          <pc:docMk/>
          <pc:sldMk cId="2984550718" sldId="380"/>
        </pc:sldMkLst>
        <pc:spChg chg="add del mod">
          <ac:chgData name="Bocinsky,James M" userId="S::jbocinsky@ufl.edu::e44b7b5d-90e2-48cf-9284-2a55bbeb5989" providerId="AD" clId="Web-{3F9E4A5D-5CE4-4F92-B34A-6D398CFFECA9}" dt="2018-04-13T02:01:25.755" v="17"/>
          <ac:spMkLst>
            <pc:docMk/>
            <pc:sldMk cId="2984550718" sldId="380"/>
            <ac:spMk id="6" creationId="{5B0D9877-6723-40A4-A929-F0C145DFE4C1}"/>
          </ac:spMkLst>
        </pc:spChg>
        <pc:spChg chg="add mod">
          <ac:chgData name="Bocinsky,James M" userId="S::jbocinsky@ufl.edu::e44b7b5d-90e2-48cf-9284-2a55bbeb5989" providerId="AD" clId="Web-{3F9E4A5D-5CE4-4F92-B34A-6D398CFFECA9}" dt="2018-04-13T02:04:32.741" v="58"/>
          <ac:spMkLst>
            <pc:docMk/>
            <pc:sldMk cId="2984550718" sldId="380"/>
            <ac:spMk id="10" creationId="{DD66F84D-5790-4C62-AF4D-E1B0AB59262C}"/>
          </ac:spMkLst>
        </pc:spChg>
        <pc:picChg chg="add mod">
          <ac:chgData name="Bocinsky,James M" userId="S::jbocinsky@ufl.edu::e44b7b5d-90e2-48cf-9284-2a55bbeb5989" providerId="AD" clId="Web-{3F9E4A5D-5CE4-4F92-B34A-6D398CFFECA9}" dt="2018-04-13T02:02:54.615" v="49"/>
          <ac:picMkLst>
            <pc:docMk/>
            <pc:sldMk cId="2984550718" sldId="380"/>
            <ac:picMk id="2" creationId="{277E2629-6901-431D-8007-4CF05AD3C3F9}"/>
          </ac:picMkLst>
        </pc:picChg>
        <pc:picChg chg="mod">
          <ac:chgData name="Bocinsky,James M" userId="S::jbocinsky@ufl.edu::e44b7b5d-90e2-48cf-9284-2a55bbeb5989" providerId="AD" clId="Web-{3F9E4A5D-5CE4-4F92-B34A-6D398CFFECA9}" dt="2018-04-13T02:03:06.631" v="52"/>
          <ac:picMkLst>
            <pc:docMk/>
            <pc:sldMk cId="2984550718" sldId="380"/>
            <ac:picMk id="4" creationId="{F6D6E10B-52DE-4E91-8A81-F64919A7C2C0}"/>
          </ac:picMkLst>
        </pc:picChg>
        <pc:picChg chg="add del mod">
          <ac:chgData name="Bocinsky,James M" userId="S::jbocinsky@ufl.edu::e44b7b5d-90e2-48cf-9284-2a55bbeb5989" providerId="AD" clId="Web-{3F9E4A5D-5CE4-4F92-B34A-6D398CFFECA9}" dt="2018-04-13T02:01:35.177" v="19"/>
          <ac:picMkLst>
            <pc:docMk/>
            <pc:sldMk cId="2984550718" sldId="380"/>
            <ac:picMk id="7" creationId="{6C23E15E-6AB0-40A3-A815-72BBBD90E302}"/>
          </ac:picMkLst>
        </pc:picChg>
        <pc:picChg chg="add mod">
          <ac:chgData name="Bocinsky,James M" userId="S::jbocinsky@ufl.edu::e44b7b5d-90e2-48cf-9284-2a55bbeb5989" providerId="AD" clId="Web-{3F9E4A5D-5CE4-4F92-B34A-6D398CFFECA9}" dt="2018-04-13T02:04:51.944" v="63"/>
          <ac:picMkLst>
            <pc:docMk/>
            <pc:sldMk cId="2984550718" sldId="380"/>
            <ac:picMk id="11" creationId="{CC83EA4E-178A-4B05-AA86-8B60A079FDAC}"/>
          </ac:picMkLst>
        </pc:picChg>
      </pc:sldChg>
    </pc:docChg>
  </pc:docChgLst>
  <pc:docChgLst>
    <pc:chgData name="Tabares,Lorenzo" userId="S::tabareslorenzo@ufl.edu::9555972b-5926-4b16-8875-ac4ed6b94f79" providerId="AD" clId="Web-{E32CB49C-590B-45C1-8C3C-E866C5AD8915}"/>
    <pc:docChg chg="delSld">
      <pc:chgData name="Tabares,Lorenzo" userId="S::tabareslorenzo@ufl.edu::9555972b-5926-4b16-8875-ac4ed6b94f79" providerId="AD" clId="Web-{E32CB49C-590B-45C1-8C3C-E866C5AD8915}" dt="2018-04-12T16:37:26.632" v="0"/>
      <pc:docMkLst>
        <pc:docMk/>
      </pc:docMkLst>
    </pc:docChg>
  </pc:docChgLst>
  <pc:docChgLst>
    <pc:chgData name="Tabares,Lorenzo" userId="S::tabareslorenzo@ufl.edu::9555972b-5926-4b16-8875-ac4ed6b94f79" providerId="AD" clId="Web-{25CF5F2C-48A7-4CDD-A60E-AC2853F05B0C}"/>
    <pc:docChg chg="modSld">
      <pc:chgData name="Tabares,Lorenzo" userId="S::tabareslorenzo@ufl.edu::9555972b-5926-4b16-8875-ac4ed6b94f79" providerId="AD" clId="Web-{25CF5F2C-48A7-4CDD-A60E-AC2853F05B0C}" dt="2018-04-14T04:31:22.439" v="84"/>
      <pc:docMkLst>
        <pc:docMk/>
      </pc:docMkLst>
      <pc:sldChg chg="modSp">
        <pc:chgData name="Tabares,Lorenzo" userId="S::tabareslorenzo@ufl.edu::9555972b-5926-4b16-8875-ac4ed6b94f79" providerId="AD" clId="Web-{25CF5F2C-48A7-4CDD-A60E-AC2853F05B0C}" dt="2018-04-14T04:31:22.439" v="84"/>
        <pc:sldMkLst>
          <pc:docMk/>
          <pc:sldMk cId="2607394617" sldId="383"/>
        </pc:sldMkLst>
        <pc:spChg chg="mod">
          <ac:chgData name="Tabares,Lorenzo" userId="S::tabareslorenzo@ufl.edu::9555972b-5926-4b16-8875-ac4ed6b94f79" providerId="AD" clId="Web-{25CF5F2C-48A7-4CDD-A60E-AC2853F05B0C}" dt="2018-04-14T04:31:22.439" v="84"/>
          <ac:spMkLst>
            <pc:docMk/>
            <pc:sldMk cId="2607394617" sldId="383"/>
            <ac:spMk id="2" creationId="{DB7DDBC5-E3D7-42EE-B6D7-CE0A29EE09DF}"/>
          </ac:spMkLst>
        </pc:spChg>
      </pc:sldChg>
    </pc:docChg>
  </pc:docChgLst>
  <pc:docChgLst>
    <pc:chgData name="Bocinsky,James M" userId="S::jbocinsky@ufl.edu::e44b7b5d-90e2-48cf-9284-2a55bbeb5989" providerId="AD" clId="Web-{B7E5FD55-06E1-4E64-9830-070498AE6B08}"/>
    <pc:docChg chg="modSld">
      <pc:chgData name="Bocinsky,James M" userId="S::jbocinsky@ufl.edu::e44b7b5d-90e2-48cf-9284-2a55bbeb5989" providerId="AD" clId="Web-{B7E5FD55-06E1-4E64-9830-070498AE6B08}" dt="2018-04-11T20:17:13.483" v="32"/>
      <pc:docMkLst>
        <pc:docMk/>
      </pc:docMkLst>
      <pc:sldChg chg="modSp">
        <pc:chgData name="Bocinsky,James M" userId="S::jbocinsky@ufl.edu::e44b7b5d-90e2-48cf-9284-2a55bbeb5989" providerId="AD" clId="Web-{B7E5FD55-06E1-4E64-9830-070498AE6B08}" dt="2018-04-11T20:17:13.483" v="32"/>
        <pc:sldMkLst>
          <pc:docMk/>
          <pc:sldMk cId="671027698" sldId="306"/>
        </pc:sldMkLst>
        <pc:spChg chg="mod">
          <ac:chgData name="Bocinsky,James M" userId="S::jbocinsky@ufl.edu::e44b7b5d-90e2-48cf-9284-2a55bbeb5989" providerId="AD" clId="Web-{B7E5FD55-06E1-4E64-9830-070498AE6B08}" dt="2018-04-11T20:17:13.483" v="32"/>
          <ac:spMkLst>
            <pc:docMk/>
            <pc:sldMk cId="671027698" sldId="306"/>
            <ac:spMk id="4" creationId="{00000000-0000-0000-0000-000000000000}"/>
          </ac:spMkLst>
        </pc:spChg>
        <pc:spChg chg="mod">
          <ac:chgData name="Bocinsky,James M" userId="S::jbocinsky@ufl.edu::e44b7b5d-90e2-48cf-9284-2a55bbeb5989" providerId="AD" clId="Web-{B7E5FD55-06E1-4E64-9830-070498AE6B08}" dt="2018-04-11T20:16:24.419" v="6"/>
          <ac:spMkLst>
            <pc:docMk/>
            <pc:sldMk cId="671027698" sldId="306"/>
            <ac:spMk id="5" creationId="{00000000-0000-0000-0000-000000000000}"/>
          </ac:spMkLst>
        </pc:spChg>
      </pc:sldChg>
    </pc:docChg>
  </pc:docChgLst>
  <pc:docChgLst>
    <pc:chgData name="Tabares,Lorenzo" userId="S::tabareslorenzo@ufl.edu::9555972b-5926-4b16-8875-ac4ed6b94f79" providerId="AD" clId="Web-{D5A306B7-0478-4DE5-B0CF-3327DCBF1243}"/>
    <pc:docChg chg="addSld modSld">
      <pc:chgData name="Tabares,Lorenzo" userId="S::tabareslorenzo@ufl.edu::9555972b-5926-4b16-8875-ac4ed6b94f79" providerId="AD" clId="Web-{D5A306B7-0478-4DE5-B0CF-3327DCBF1243}" dt="2018-04-12T16:24:04.786" v="26"/>
      <pc:docMkLst>
        <pc:docMk/>
      </pc:docMkLst>
      <pc:sldChg chg="modSp">
        <pc:chgData name="Tabares,Lorenzo" userId="S::tabareslorenzo@ufl.edu::9555972b-5926-4b16-8875-ac4ed6b94f79" providerId="AD" clId="Web-{D5A306B7-0478-4DE5-B0CF-3327DCBF1243}" dt="2018-04-12T16:24:04.598" v="25"/>
        <pc:sldMkLst>
          <pc:docMk/>
          <pc:sldMk cId="1829246164" sldId="374"/>
        </pc:sldMkLst>
        <pc:spChg chg="mod">
          <ac:chgData name="Tabares,Lorenzo" userId="S::tabareslorenzo@ufl.edu::9555972b-5926-4b16-8875-ac4ed6b94f79" providerId="AD" clId="Web-{D5A306B7-0478-4DE5-B0CF-3327DCBF1243}" dt="2018-04-12T16:24:04.598" v="25"/>
          <ac:spMkLst>
            <pc:docMk/>
            <pc:sldMk cId="1829246164" sldId="374"/>
            <ac:spMk id="2" creationId="{C338816B-E454-4EE0-AFDD-47683043FA2D}"/>
          </ac:spMkLst>
        </pc:spChg>
      </pc:sldChg>
      <pc:sldChg chg="new">
        <pc:chgData name="Tabares,Lorenzo" userId="S::tabareslorenzo@ufl.edu::9555972b-5926-4b16-8875-ac4ed6b94f79" providerId="AD" clId="Web-{D5A306B7-0478-4DE5-B0CF-3327DCBF1243}" dt="2018-04-12T16:24:04.786" v="26"/>
        <pc:sldMkLst>
          <pc:docMk/>
          <pc:sldMk cId="712658696" sldId="375"/>
        </pc:sldMkLst>
      </pc:sldChg>
    </pc:docChg>
  </pc:docChgLst>
  <pc:docChgLst>
    <pc:chgData name="Tabares,Lorenzo" userId="S::tabareslorenzo@ufl.edu::9555972b-5926-4b16-8875-ac4ed6b94f79" providerId="AD" clId="Web-{9EB348B3-CAA6-491A-8EEE-0B76AC435FC0}"/>
    <pc:docChg chg="addSld modSld">
      <pc:chgData name="Tabares,Lorenzo" userId="S::tabareslorenzo@ufl.edu::9555972b-5926-4b16-8875-ac4ed6b94f79" providerId="AD" clId="Web-{9EB348B3-CAA6-491A-8EEE-0B76AC435FC0}" dt="2018-04-12T16:21:57.063" v="77"/>
      <pc:docMkLst>
        <pc:docMk/>
      </pc:docMkLst>
      <pc:sldChg chg="modSp">
        <pc:chgData name="Tabares,Lorenzo" userId="S::tabareslorenzo@ufl.edu::9555972b-5926-4b16-8875-ac4ed6b94f79" providerId="AD" clId="Web-{9EB348B3-CAA6-491A-8EEE-0B76AC435FC0}" dt="2018-04-12T16:01:45.845" v="59"/>
        <pc:sldMkLst>
          <pc:docMk/>
          <pc:sldMk cId="3737883670" sldId="373"/>
        </pc:sldMkLst>
        <pc:spChg chg="mod">
          <ac:chgData name="Tabares,Lorenzo" userId="S::tabareslorenzo@ufl.edu::9555972b-5926-4b16-8875-ac4ed6b94f79" providerId="AD" clId="Web-{9EB348B3-CAA6-491A-8EEE-0B76AC435FC0}" dt="2018-04-12T16:00:38.640" v="53"/>
          <ac:spMkLst>
            <pc:docMk/>
            <pc:sldMk cId="3737883670" sldId="373"/>
            <ac:spMk id="2" creationId="{4F657E60-7209-419E-900B-4B3A15FD1767}"/>
          </ac:spMkLst>
        </pc:spChg>
        <pc:spChg chg="mod">
          <ac:chgData name="Tabares,Lorenzo" userId="S::tabareslorenzo@ufl.edu::9555972b-5926-4b16-8875-ac4ed6b94f79" providerId="AD" clId="Web-{9EB348B3-CAA6-491A-8EEE-0B76AC435FC0}" dt="2018-04-12T15:59:58.279" v="48"/>
          <ac:spMkLst>
            <pc:docMk/>
            <pc:sldMk cId="3737883670" sldId="373"/>
            <ac:spMk id="3" creationId="{E1BDE644-53D6-4D41-B631-3CC46BF915B0}"/>
          </ac:spMkLst>
        </pc:spChg>
        <pc:picChg chg="mod">
          <ac:chgData name="Tabares,Lorenzo" userId="S::tabareslorenzo@ufl.edu::9555972b-5926-4b16-8875-ac4ed6b94f79" providerId="AD" clId="Web-{9EB348B3-CAA6-491A-8EEE-0B76AC435FC0}" dt="2018-04-12T16:01:36.298" v="58"/>
          <ac:picMkLst>
            <pc:docMk/>
            <pc:sldMk cId="3737883670" sldId="373"/>
            <ac:picMk id="4" creationId="{C6F33A7B-EB6F-42FF-99B7-81132ECB51BA}"/>
          </ac:picMkLst>
        </pc:picChg>
        <pc:picChg chg="mod">
          <ac:chgData name="Tabares,Lorenzo" userId="S::tabareslorenzo@ufl.edu::9555972b-5926-4b16-8875-ac4ed6b94f79" providerId="AD" clId="Web-{9EB348B3-CAA6-491A-8EEE-0B76AC435FC0}" dt="2018-04-12T16:01:45.845" v="59"/>
          <ac:picMkLst>
            <pc:docMk/>
            <pc:sldMk cId="3737883670" sldId="373"/>
            <ac:picMk id="6" creationId="{079D528F-7BBC-4A2F-86DA-9EEE7B454716}"/>
          </ac:picMkLst>
        </pc:picChg>
      </pc:sldChg>
      <pc:sldChg chg="addSp delSp modSp new">
        <pc:chgData name="Tabares,Lorenzo" userId="S::tabareslorenzo@ufl.edu::9555972b-5926-4b16-8875-ac4ed6b94f79" providerId="AD" clId="Web-{9EB348B3-CAA6-491A-8EEE-0B76AC435FC0}" dt="2018-04-12T16:21:57.063" v="77"/>
        <pc:sldMkLst>
          <pc:docMk/>
          <pc:sldMk cId="1829246164" sldId="374"/>
        </pc:sldMkLst>
        <pc:spChg chg="add del mod">
          <ac:chgData name="Tabares,Lorenzo" userId="S::tabareslorenzo@ufl.edu::9555972b-5926-4b16-8875-ac4ed6b94f79" providerId="AD" clId="Web-{9EB348B3-CAA6-491A-8EEE-0B76AC435FC0}" dt="2018-04-12T16:17:31.838" v="76"/>
          <ac:spMkLst>
            <pc:docMk/>
            <pc:sldMk cId="1829246164" sldId="374"/>
            <ac:spMk id="2" creationId="{C338816B-E454-4EE0-AFDD-47683043FA2D}"/>
          </ac:spMkLst>
        </pc:spChg>
        <pc:spChg chg="mod">
          <ac:chgData name="Tabares,Lorenzo" userId="S::tabareslorenzo@ufl.edu::9555972b-5926-4b16-8875-ac4ed6b94f79" providerId="AD" clId="Web-{9EB348B3-CAA6-491A-8EEE-0B76AC435FC0}" dt="2018-04-12T16:15:25.319" v="65"/>
          <ac:spMkLst>
            <pc:docMk/>
            <pc:sldMk cId="1829246164" sldId="374"/>
            <ac:spMk id="3" creationId="{23940009-A694-4F7F-9651-39CBF526A709}"/>
          </ac:spMkLst>
        </pc:spChg>
        <pc:picChg chg="add del mod ord">
          <ac:chgData name="Tabares,Lorenzo" userId="S::tabareslorenzo@ufl.edu::9555972b-5926-4b16-8875-ac4ed6b94f79" providerId="AD" clId="Web-{9EB348B3-CAA6-491A-8EEE-0B76AC435FC0}" dt="2018-04-12T16:16:05.007" v="67"/>
          <ac:picMkLst>
            <pc:docMk/>
            <pc:sldMk cId="1829246164" sldId="374"/>
            <ac:picMk id="4" creationId="{180C6C4F-8519-496B-9F75-56A6C48A1F7E}"/>
          </ac:picMkLst>
        </pc:picChg>
        <pc:picChg chg="add mod">
          <ac:chgData name="Tabares,Lorenzo" userId="S::tabareslorenzo@ufl.edu::9555972b-5926-4b16-8875-ac4ed6b94f79" providerId="AD" clId="Web-{9EB348B3-CAA6-491A-8EEE-0B76AC435FC0}" dt="2018-04-12T16:21:57.063" v="77"/>
          <ac:picMkLst>
            <pc:docMk/>
            <pc:sldMk cId="1829246164" sldId="374"/>
            <ac:picMk id="6" creationId="{35ABBF82-BCC5-4818-B477-1DD6069086A5}"/>
          </ac:picMkLst>
        </pc:picChg>
      </pc:sldChg>
    </pc:docChg>
  </pc:docChgLst>
  <pc:docChgLst>
    <pc:chgData name="Tabares,Lorenzo" userId="S::tabareslorenzo@ufl.edu::9555972b-5926-4b16-8875-ac4ed6b94f79" providerId="AD" clId="Web-{170B47A7-91F9-4756-AAA3-31D751413CBB}"/>
    <pc:docChg chg="addSld modSld">
      <pc:chgData name="Tabares,Lorenzo" userId="S::tabareslorenzo@ufl.edu::9555972b-5926-4b16-8875-ac4ed6b94f79" providerId="AD" clId="Web-{170B47A7-91F9-4756-AAA3-31D751413CBB}" dt="2018-04-12T16:36:42.313" v="9"/>
      <pc:docMkLst>
        <pc:docMk/>
      </pc:docMkLst>
      <pc:sldChg chg="modSp">
        <pc:chgData name="Tabares,Lorenzo" userId="S::tabareslorenzo@ufl.edu::9555972b-5926-4b16-8875-ac4ed6b94f79" providerId="AD" clId="Web-{170B47A7-91F9-4756-AAA3-31D751413CBB}" dt="2018-04-12T16:31:27.287" v="8"/>
        <pc:sldMkLst>
          <pc:docMk/>
          <pc:sldMk cId="712658696" sldId="375"/>
        </pc:sldMkLst>
        <pc:spChg chg="mod">
          <ac:chgData name="Tabares,Lorenzo" userId="S::tabareslorenzo@ufl.edu::9555972b-5926-4b16-8875-ac4ed6b94f79" providerId="AD" clId="Web-{170B47A7-91F9-4756-AAA3-31D751413CBB}" dt="2018-04-12T16:31:27.287" v="8"/>
          <ac:spMkLst>
            <pc:docMk/>
            <pc:sldMk cId="712658696" sldId="375"/>
            <ac:spMk id="3" creationId="{ABA2A662-5497-4CF5-92A5-088F3EB8090A}"/>
          </ac:spMkLst>
        </pc:spChg>
      </pc:sldChg>
    </pc:docChg>
  </pc:docChgLst>
  <pc:docChgLst>
    <pc:chgData name="Bocinsky,James M" userId="S::jbocinsky@ufl.edu::e44b7b5d-90e2-48cf-9284-2a55bbeb5989" providerId="AD" clId="Web-{1350E512-3FD6-4D38-99D2-118E211F145D}"/>
    <pc:docChg chg="addSld modSld">
      <pc:chgData name="Bocinsky,James M" userId="S::jbocinsky@ufl.edu::e44b7b5d-90e2-48cf-9284-2a55bbeb5989" providerId="AD" clId="Web-{1350E512-3FD6-4D38-99D2-118E211F145D}" dt="2018-04-18T16:28:22.220" v="118"/>
      <pc:docMkLst>
        <pc:docMk/>
      </pc:docMkLst>
      <pc:sldChg chg="modSp">
        <pc:chgData name="Bocinsky,James M" userId="S::jbocinsky@ufl.edu::e44b7b5d-90e2-48cf-9284-2a55bbeb5989" providerId="AD" clId="Web-{1350E512-3FD6-4D38-99D2-118E211F145D}" dt="2018-04-18T16:27:13.268" v="104"/>
        <pc:sldMkLst>
          <pc:docMk/>
          <pc:sldMk cId="671027698" sldId="306"/>
        </pc:sldMkLst>
        <pc:spChg chg="mod">
          <ac:chgData name="Bocinsky,James M" userId="S::jbocinsky@ufl.edu::e44b7b5d-90e2-48cf-9284-2a55bbeb5989" providerId="AD" clId="Web-{1350E512-3FD6-4D38-99D2-118E211F145D}" dt="2018-04-18T16:27:13.268" v="104"/>
          <ac:spMkLst>
            <pc:docMk/>
            <pc:sldMk cId="671027698" sldId="306"/>
            <ac:spMk id="4" creationId="{00000000-0000-0000-0000-000000000000}"/>
          </ac:spMkLst>
        </pc:spChg>
        <pc:spChg chg="mod">
          <ac:chgData name="Bocinsky,James M" userId="S::jbocinsky@ufl.edu::e44b7b5d-90e2-48cf-9284-2a55bbeb5989" providerId="AD" clId="Web-{1350E512-3FD6-4D38-99D2-118E211F145D}" dt="2018-04-18T16:25:45.753" v="65"/>
          <ac:spMkLst>
            <pc:docMk/>
            <pc:sldMk cId="671027698" sldId="306"/>
            <ac:spMk id="5" creationId="{00000000-0000-0000-0000-000000000000}"/>
          </ac:spMkLst>
        </pc:spChg>
      </pc:sldChg>
      <pc:sldChg chg="modSp">
        <pc:chgData name="Bocinsky,James M" userId="S::jbocinsky@ufl.edu::e44b7b5d-90e2-48cf-9284-2a55bbeb5989" providerId="AD" clId="Web-{1350E512-3FD6-4D38-99D2-118E211F145D}" dt="2018-04-18T16:28:22.220" v="118"/>
        <pc:sldMkLst>
          <pc:docMk/>
          <pc:sldMk cId="2818422193" sldId="384"/>
        </pc:sldMkLst>
        <pc:spChg chg="mod">
          <ac:chgData name="Bocinsky,James M" userId="S::jbocinsky@ufl.edu::e44b7b5d-90e2-48cf-9284-2a55bbeb5989" providerId="AD" clId="Web-{1350E512-3FD6-4D38-99D2-118E211F145D}" dt="2018-04-18T16:28:22.220" v="118"/>
          <ac:spMkLst>
            <pc:docMk/>
            <pc:sldMk cId="2818422193" sldId="384"/>
            <ac:spMk id="2" creationId="{75F89FDD-E1D8-4894-A1F6-D9B578E4A2FB}"/>
          </ac:spMkLst>
        </pc:spChg>
      </pc:sldChg>
      <pc:sldChg chg="addSp modSp">
        <pc:chgData name="Bocinsky,James M" userId="S::jbocinsky@ufl.edu::e44b7b5d-90e2-48cf-9284-2a55bbeb5989" providerId="AD" clId="Web-{1350E512-3FD6-4D38-99D2-118E211F145D}" dt="2018-04-18T16:22:33.504" v="29"/>
        <pc:sldMkLst>
          <pc:docMk/>
          <pc:sldMk cId="386436066" sldId="386"/>
        </pc:sldMkLst>
        <pc:spChg chg="mod">
          <ac:chgData name="Bocinsky,James M" userId="S::jbocinsky@ufl.edu::e44b7b5d-90e2-48cf-9284-2a55bbeb5989" providerId="AD" clId="Web-{1350E512-3FD6-4D38-99D2-118E211F145D}" dt="2018-04-18T16:22:33.504" v="29"/>
          <ac:spMkLst>
            <pc:docMk/>
            <pc:sldMk cId="386436066" sldId="386"/>
            <ac:spMk id="3" creationId="{1F8B7E14-1972-47EE-B538-905771857D12}"/>
          </ac:spMkLst>
        </pc:spChg>
        <pc:picChg chg="add mod">
          <ac:chgData name="Bocinsky,James M" userId="S::jbocinsky@ufl.edu::e44b7b5d-90e2-48cf-9284-2a55bbeb5989" providerId="AD" clId="Web-{1350E512-3FD6-4D38-99D2-118E211F145D}" dt="2018-04-18T16:19:50.895" v="24"/>
          <ac:picMkLst>
            <pc:docMk/>
            <pc:sldMk cId="386436066" sldId="386"/>
            <ac:picMk id="2" creationId="{863D42A7-46FA-4A55-99C7-7F87F1629369}"/>
          </ac:picMkLst>
        </pc:picChg>
      </pc:sldChg>
      <pc:sldChg chg="delSp modSp add replId">
        <pc:chgData name="Bocinsky,James M" userId="S::jbocinsky@ufl.edu::e44b7b5d-90e2-48cf-9284-2a55bbeb5989" providerId="AD" clId="Web-{1350E512-3FD6-4D38-99D2-118E211F145D}" dt="2018-04-18T16:23:11.582" v="44"/>
        <pc:sldMkLst>
          <pc:docMk/>
          <pc:sldMk cId="3458853567" sldId="390"/>
        </pc:sldMkLst>
        <pc:spChg chg="mod">
          <ac:chgData name="Bocinsky,James M" userId="S::jbocinsky@ufl.edu::e44b7b5d-90e2-48cf-9284-2a55bbeb5989" providerId="AD" clId="Web-{1350E512-3FD6-4D38-99D2-118E211F145D}" dt="2018-04-18T16:23:11.582" v="44"/>
          <ac:spMkLst>
            <pc:docMk/>
            <pc:sldMk cId="3458853567" sldId="390"/>
            <ac:spMk id="3" creationId="{1F8B7E14-1972-47EE-B538-905771857D12}"/>
          </ac:spMkLst>
        </pc:spChg>
        <pc:picChg chg="del">
          <ac:chgData name="Bocinsky,James M" userId="S::jbocinsky@ufl.edu::e44b7b5d-90e2-48cf-9284-2a55bbeb5989" providerId="AD" clId="Web-{1350E512-3FD6-4D38-99D2-118E211F145D}" dt="2018-04-18T16:22:52.519" v="41"/>
          <ac:picMkLst>
            <pc:docMk/>
            <pc:sldMk cId="3458853567" sldId="390"/>
            <ac:picMk id="2" creationId="{863D42A7-46FA-4A55-99C7-7F87F1629369}"/>
          </ac:picMkLst>
        </pc:picChg>
      </pc:sldChg>
    </pc:docChg>
  </pc:docChgLst>
  <pc:docChgLst>
    <pc:chgData name="Bocinsky,James M" userId="S::jbocinsky@ufl.edu::e44b7b5d-90e2-48cf-9284-2a55bbeb5989" providerId="AD" clId="Web-{7889E12E-7B84-41E8-8873-D728F2F1238B}"/>
    <pc:docChg chg="modSld">
      <pc:chgData name="Bocinsky,James M" userId="S::jbocinsky@ufl.edu::e44b7b5d-90e2-48cf-9284-2a55bbeb5989" providerId="AD" clId="Web-{7889E12E-7B84-41E8-8873-D728F2F1238B}" dt="2018-04-16T03:21:05.695" v="128"/>
      <pc:docMkLst>
        <pc:docMk/>
      </pc:docMkLst>
      <pc:sldChg chg="modSp">
        <pc:chgData name="Bocinsky,James M" userId="S::jbocinsky@ufl.edu::e44b7b5d-90e2-48cf-9284-2a55bbeb5989" providerId="AD" clId="Web-{7889E12E-7B84-41E8-8873-D728F2F1238B}" dt="2018-04-16T03:21:05.695" v="128"/>
        <pc:sldMkLst>
          <pc:docMk/>
          <pc:sldMk cId="2607394617" sldId="383"/>
        </pc:sldMkLst>
        <pc:spChg chg="mod">
          <ac:chgData name="Bocinsky,James M" userId="S::jbocinsky@ufl.edu::e44b7b5d-90e2-48cf-9284-2a55bbeb5989" providerId="AD" clId="Web-{7889E12E-7B84-41E8-8873-D728F2F1238B}" dt="2018-04-16T03:21:05.695" v="128"/>
          <ac:spMkLst>
            <pc:docMk/>
            <pc:sldMk cId="2607394617" sldId="383"/>
            <ac:spMk id="2" creationId="{DB7DDBC5-E3D7-42EE-B6D7-CE0A29EE09DF}"/>
          </ac:spMkLst>
        </pc:spChg>
      </pc:sldChg>
      <pc:sldChg chg="modSp">
        <pc:chgData name="Bocinsky,James M" userId="S::jbocinsky@ufl.edu::e44b7b5d-90e2-48cf-9284-2a55bbeb5989" providerId="AD" clId="Web-{7889E12E-7B84-41E8-8873-D728F2F1238B}" dt="2018-04-16T03:19:24.068" v="28"/>
        <pc:sldMkLst>
          <pc:docMk/>
          <pc:sldMk cId="2818422193" sldId="384"/>
        </pc:sldMkLst>
        <pc:spChg chg="mod">
          <ac:chgData name="Bocinsky,James M" userId="S::jbocinsky@ufl.edu::e44b7b5d-90e2-48cf-9284-2a55bbeb5989" providerId="AD" clId="Web-{7889E12E-7B84-41E8-8873-D728F2F1238B}" dt="2018-04-16T03:19:24.068" v="28"/>
          <ac:spMkLst>
            <pc:docMk/>
            <pc:sldMk cId="2818422193" sldId="384"/>
            <ac:spMk id="2" creationId="{75F89FDD-E1D8-4894-A1F6-D9B578E4A2FB}"/>
          </ac:spMkLst>
        </pc:spChg>
      </pc:sldChg>
    </pc:docChg>
  </pc:docChgLst>
  <pc:docChgLst>
    <pc:chgData name="Tabares,Lorenzo" userId="S::tabareslorenzo@ufl.edu::9555972b-5926-4b16-8875-ac4ed6b94f79" providerId="AD" clId="Web-{919B1BA8-8C1F-42FC-B4F4-2E336FB78027}"/>
    <pc:docChg chg="addSld delSld modSld sldOrd">
      <pc:chgData name="Tabares,Lorenzo" userId="S::tabareslorenzo@ufl.edu::9555972b-5926-4b16-8875-ac4ed6b94f79" providerId="AD" clId="Web-{919B1BA8-8C1F-42FC-B4F4-2E336FB78027}" dt="2018-04-12T15:11:14.708" v="16"/>
      <pc:docMkLst>
        <pc:docMk/>
      </pc:docMkLst>
    </pc:docChg>
  </pc:docChgLst>
  <pc:docChgLst>
    <pc:chgData name="Tabares,Lorenzo" userId="S::tabareslorenzo@ufl.edu::9555972b-5926-4b16-8875-ac4ed6b94f79" providerId="AD" clId="Web-{EAD3E941-147F-48A1-93CD-5EDFE206AD40}"/>
    <pc:docChg chg="modSld">
      <pc:chgData name="Tabares,Lorenzo" userId="S::tabareslorenzo@ufl.edu::9555972b-5926-4b16-8875-ac4ed6b94f79" providerId="AD" clId="Web-{EAD3E941-147F-48A1-93CD-5EDFE206AD40}" dt="2018-04-13T00:43:42.440" v="0"/>
      <pc:docMkLst>
        <pc:docMk/>
      </pc:docMkLst>
    </pc:docChg>
  </pc:docChgLst>
  <pc:docChgLst>
    <pc:chgData name="Tabares,Lorenzo" userId="S::tabareslorenzo@ufl.edu::9555972b-5926-4b16-8875-ac4ed6b94f79" providerId="AD" clId="Web-{A495F85E-D9EA-4548-95B1-BA9010CBB291}"/>
    <pc:docChg chg="addSld modSld sldOrd">
      <pc:chgData name="Tabares,Lorenzo" userId="S::tabareslorenzo@ufl.edu::9555972b-5926-4b16-8875-ac4ed6b94f79" providerId="AD" clId="Web-{A495F85E-D9EA-4548-95B1-BA9010CBB291}" dt="2018-04-12T21:29:06.316" v="170"/>
      <pc:docMkLst>
        <pc:docMk/>
      </pc:docMkLst>
      <pc:sldChg chg="ord">
        <pc:chgData name="Tabares,Lorenzo" userId="S::tabareslorenzo@ufl.edu::9555972b-5926-4b16-8875-ac4ed6b94f79" providerId="AD" clId="Web-{A495F85E-D9EA-4548-95B1-BA9010CBB291}" dt="2018-04-12T21:08:31.638" v="1"/>
        <pc:sldMkLst>
          <pc:docMk/>
          <pc:sldMk cId="2984550718" sldId="380"/>
        </pc:sldMkLst>
      </pc:sldChg>
      <pc:sldChg chg="modSp new ord">
        <pc:chgData name="Tabares,Lorenzo" userId="S::tabareslorenzo@ufl.edu::9555972b-5926-4b16-8875-ac4ed6b94f79" providerId="AD" clId="Web-{A495F85E-D9EA-4548-95B1-BA9010CBB291}" dt="2018-04-12T21:29:06.316" v="170"/>
        <pc:sldMkLst>
          <pc:docMk/>
          <pc:sldMk cId="4028809331" sldId="382"/>
        </pc:sldMkLst>
        <pc:spChg chg="mod">
          <ac:chgData name="Tabares,Lorenzo" userId="S::tabareslorenzo@ufl.edu::9555972b-5926-4b16-8875-ac4ed6b94f79" providerId="AD" clId="Web-{A495F85E-D9EA-4548-95B1-BA9010CBB291}" dt="2018-04-12T21:29:06.316" v="170"/>
          <ac:spMkLst>
            <pc:docMk/>
            <pc:sldMk cId="4028809331" sldId="382"/>
            <ac:spMk id="2" creationId="{2DA77316-9240-429B-83EF-37BB304BE30C}"/>
          </ac:spMkLst>
        </pc:spChg>
        <pc:spChg chg="mod">
          <ac:chgData name="Tabares,Lorenzo" userId="S::tabareslorenzo@ufl.edu::9555972b-5926-4b16-8875-ac4ed6b94f79" providerId="AD" clId="Web-{A495F85E-D9EA-4548-95B1-BA9010CBB291}" dt="2018-04-12T21:09:04.435" v="6"/>
          <ac:spMkLst>
            <pc:docMk/>
            <pc:sldMk cId="4028809331" sldId="382"/>
            <ac:spMk id="3" creationId="{1A2E9F80-ADA1-4B92-A7AC-C7C5EC884164}"/>
          </ac:spMkLst>
        </pc:spChg>
      </pc:sldChg>
    </pc:docChg>
  </pc:docChgLst>
  <pc:docChgLst>
    <pc:chgData name="Tabares,Lorenzo" userId="S::tabareslorenzo@ufl.edu::9555972b-5926-4b16-8875-ac4ed6b94f79" providerId="AD" clId="Web-{5AEF8883-D7BA-4659-9DF9-D6DD0AE40E7D}"/>
    <pc:docChg chg="modSld">
      <pc:chgData name="Tabares,Lorenzo" userId="S::tabareslorenzo@ufl.edu::9555972b-5926-4b16-8875-ac4ed6b94f79" providerId="AD" clId="Web-{5AEF8883-D7BA-4659-9DF9-D6DD0AE40E7D}" dt="2018-04-13T17:25:32.545" v="359"/>
      <pc:docMkLst>
        <pc:docMk/>
      </pc:docMkLst>
      <pc:sldChg chg="modSp">
        <pc:chgData name="Tabares,Lorenzo" userId="S::tabareslorenzo@ufl.edu::9555972b-5926-4b16-8875-ac4ed6b94f79" providerId="AD" clId="Web-{5AEF8883-D7BA-4659-9DF9-D6DD0AE40E7D}" dt="2018-04-13T17:16:10.048" v="141"/>
        <pc:sldMkLst>
          <pc:docMk/>
          <pc:sldMk cId="2818422193" sldId="384"/>
        </pc:sldMkLst>
        <pc:spChg chg="mod">
          <ac:chgData name="Tabares,Lorenzo" userId="S::tabareslorenzo@ufl.edu::9555972b-5926-4b16-8875-ac4ed6b94f79" providerId="AD" clId="Web-{5AEF8883-D7BA-4659-9DF9-D6DD0AE40E7D}" dt="2018-04-13T17:16:10.048" v="141"/>
          <ac:spMkLst>
            <pc:docMk/>
            <pc:sldMk cId="2818422193" sldId="384"/>
            <ac:spMk id="2" creationId="{75F89FDD-E1D8-4894-A1F6-D9B578E4A2FB}"/>
          </ac:spMkLst>
        </pc:spChg>
      </pc:sldChg>
      <pc:sldChg chg="modSp">
        <pc:chgData name="Tabares,Lorenzo" userId="S::tabareslorenzo@ufl.edu::9555972b-5926-4b16-8875-ac4ed6b94f79" providerId="AD" clId="Web-{5AEF8883-D7BA-4659-9DF9-D6DD0AE40E7D}" dt="2018-04-13T17:25:32.545" v="359"/>
        <pc:sldMkLst>
          <pc:docMk/>
          <pc:sldMk cId="2786352680" sldId="385"/>
        </pc:sldMkLst>
        <pc:spChg chg="mod">
          <ac:chgData name="Tabares,Lorenzo" userId="S::tabareslorenzo@ufl.edu::9555972b-5926-4b16-8875-ac4ed6b94f79" providerId="AD" clId="Web-{5AEF8883-D7BA-4659-9DF9-D6DD0AE40E7D}" dt="2018-04-13T17:25:32.545" v="359"/>
          <ac:spMkLst>
            <pc:docMk/>
            <pc:sldMk cId="2786352680" sldId="385"/>
            <ac:spMk id="2" creationId="{E50EAF8A-3B8B-4524-BEAC-2A0CB47A3520}"/>
          </ac:spMkLst>
        </pc:spChg>
      </pc:sldChg>
    </pc:docChg>
  </pc:docChgLst>
  <pc:docChgLst>
    <pc:chgData name="Bocinsky,James M" userId="10037FFE857FED5D@LIVE.COM" providerId="AD" clId="Web-{240EB17D-8918-4544-ADD2-CC1D13BEC0BC}"/>
    <pc:docChg chg="modSld">
      <pc:chgData name="Bocinsky,James M" userId="10037FFE857FED5D@LIVE.COM" providerId="AD" clId="Web-{240EB17D-8918-4544-ADD2-CC1D13BEC0BC}" dt="2018-02-05T18:40:30.945" v="1177"/>
      <pc:docMkLst>
        <pc:docMk/>
      </pc:docMkLst>
      <pc:sldChg chg="modSp">
        <pc:chgData name="Bocinsky,James M" userId="10037FFE857FED5D@LIVE.COM" providerId="AD" clId="Web-{240EB17D-8918-4544-ADD2-CC1D13BEC0BC}" dt="2018-02-05T17:58:29.241" v="1151"/>
        <pc:sldMkLst>
          <pc:docMk/>
          <pc:sldMk cId="671027698" sldId="306"/>
        </pc:sldMkLst>
        <pc:spChg chg="mod">
          <ac:chgData name="Bocinsky,James M" userId="10037FFE857FED5D@LIVE.COM" providerId="AD" clId="Web-{240EB17D-8918-4544-ADD2-CC1D13BEC0BC}" dt="2018-02-05T17:58:29.241" v="1151"/>
          <ac:spMkLst>
            <pc:docMk/>
            <pc:sldMk cId="671027698" sldId="306"/>
            <ac:spMk id="4" creationId="{00000000-0000-0000-0000-000000000000}"/>
          </ac:spMkLst>
        </pc:spChg>
        <pc:spChg chg="mod">
          <ac:chgData name="Bocinsky,James M" userId="10037FFE857FED5D@LIVE.COM" providerId="AD" clId="Web-{240EB17D-8918-4544-ADD2-CC1D13BEC0BC}" dt="2018-02-05T17:58:17.803" v="1149"/>
          <ac:spMkLst>
            <pc:docMk/>
            <pc:sldMk cId="671027698" sldId="306"/>
            <ac:spMk id="5" creationId="{00000000-0000-0000-0000-000000000000}"/>
          </ac:spMkLst>
        </pc:spChg>
      </pc:sldChg>
    </pc:docChg>
  </pc:docChgLst>
  <pc:docChgLst>
    <pc:chgData name="Tabares,Lorenzo" userId="S::tabareslorenzo@ufl.edu::9555972b-5926-4b16-8875-ac4ed6b94f79" providerId="AD" clId="Web-{A388CDBB-5560-4235-9F35-B2D7EB600707}"/>
    <pc:docChg chg="modSld">
      <pc:chgData name="Tabares,Lorenzo" userId="S::tabareslorenzo@ufl.edu::9555972b-5926-4b16-8875-ac4ed6b94f79" providerId="AD" clId="Web-{A388CDBB-5560-4235-9F35-B2D7EB600707}" dt="2018-04-12T23:57:50.878" v="1"/>
      <pc:docMkLst>
        <pc:docMk/>
      </pc:docMkLst>
    </pc:docChg>
  </pc:docChgLst>
  <pc:docChgLst>
    <pc:chgData name="Tabares,Lorenzo" userId="1003000088955672@LIVE.COM" providerId="AD" clId="Web-{FD814271-3D19-496A-994E-8772CBA1F235}"/>
    <pc:docChg chg="modSld">
      <pc:chgData name="Tabares,Lorenzo" userId="1003000088955672@LIVE.COM" providerId="AD" clId="Web-{FD814271-3D19-496A-994E-8772CBA1F235}" dt="2018-03-11T23:42:00.285" v="1"/>
      <pc:docMkLst>
        <pc:docMk/>
      </pc:docMkLst>
    </pc:docChg>
  </pc:docChgLst>
  <pc:docChgLst>
    <pc:chgData name="Tabares,Lorenzo" userId="S::tabareslorenzo@ufl.edu::9555972b-5926-4b16-8875-ac4ed6b94f79" providerId="AD" clId="Web-{7824F271-26B2-4F49-AE2A-72B8C7C84BBF}"/>
    <pc:docChg chg="addSld delSld modSld">
      <pc:chgData name="Tabares,Lorenzo" userId="S::tabareslorenzo@ufl.edu::9555972b-5926-4b16-8875-ac4ed6b94f79" providerId="AD" clId="Web-{7824F271-26B2-4F49-AE2A-72B8C7C84BBF}" dt="2018-04-12T15:14:47.472" v="2"/>
      <pc:docMkLst>
        <pc:docMk/>
      </pc:docMkLst>
    </pc:docChg>
  </pc:docChgLst>
  <pc:docChgLst>
    <pc:chgData name="Bocinsky,James M" userId="S::jbocinsky@ufl.edu::e44b7b5d-90e2-48cf-9284-2a55bbeb5989" providerId="AD" clId="Web-{871D22CF-1B4B-4973-9881-7DA5069DF35E}"/>
    <pc:docChg chg="addSld delSld modSld">
      <pc:chgData name="Bocinsky,James M" userId="S::jbocinsky@ufl.edu::e44b7b5d-90e2-48cf-9284-2a55bbeb5989" providerId="AD" clId="Web-{871D22CF-1B4B-4973-9881-7DA5069DF35E}" dt="2018-04-12T18:10:02.993" v="135"/>
      <pc:docMkLst>
        <pc:docMk/>
      </pc:docMkLst>
      <pc:sldChg chg="modSp">
        <pc:chgData name="Bocinsky,James M" userId="S::jbocinsky@ufl.edu::e44b7b5d-90e2-48cf-9284-2a55bbeb5989" providerId="AD" clId="Web-{871D22CF-1B4B-4973-9881-7DA5069DF35E}" dt="2018-04-12T18:06:38.346" v="121"/>
        <pc:sldMkLst>
          <pc:docMk/>
          <pc:sldMk cId="931374920" sldId="353"/>
        </pc:sldMkLst>
        <pc:spChg chg="mod">
          <ac:chgData name="Bocinsky,James M" userId="S::jbocinsky@ufl.edu::e44b7b5d-90e2-48cf-9284-2a55bbeb5989" providerId="AD" clId="Web-{871D22CF-1B4B-4973-9881-7DA5069DF35E}" dt="2018-04-12T18:06:38.346" v="121"/>
          <ac:spMkLst>
            <pc:docMk/>
            <pc:sldMk cId="931374920" sldId="353"/>
            <ac:spMk id="3" creationId="{22C866A6-0722-46E6-BEED-9B711334E907}"/>
          </ac:spMkLst>
        </pc:spChg>
      </pc:sldChg>
      <pc:sldChg chg="modSp">
        <pc:chgData name="Bocinsky,James M" userId="S::jbocinsky@ufl.edu::e44b7b5d-90e2-48cf-9284-2a55bbeb5989" providerId="AD" clId="Web-{871D22CF-1B4B-4973-9881-7DA5069DF35E}" dt="2018-04-12T18:06:19.596" v="116"/>
        <pc:sldMkLst>
          <pc:docMk/>
          <pc:sldMk cId="1369693227" sldId="369"/>
        </pc:sldMkLst>
        <pc:spChg chg="mod ord">
          <ac:chgData name="Bocinsky,James M" userId="S::jbocinsky@ufl.edu::e44b7b5d-90e2-48cf-9284-2a55bbeb5989" providerId="AD" clId="Web-{871D22CF-1B4B-4973-9881-7DA5069DF35E}" dt="2018-04-12T18:06:06.564" v="113"/>
          <ac:spMkLst>
            <pc:docMk/>
            <pc:sldMk cId="1369693227" sldId="369"/>
            <ac:spMk id="2" creationId="{5C1B31DC-03BC-4BB0-8FA6-23F1B0939F82}"/>
          </ac:spMkLst>
        </pc:spChg>
        <pc:picChg chg="mod">
          <ac:chgData name="Bocinsky,James M" userId="S::jbocinsky@ufl.edu::e44b7b5d-90e2-48cf-9284-2a55bbeb5989" providerId="AD" clId="Web-{871D22CF-1B4B-4973-9881-7DA5069DF35E}" dt="2018-04-12T18:06:19.596" v="116"/>
          <ac:picMkLst>
            <pc:docMk/>
            <pc:sldMk cId="1369693227" sldId="369"/>
            <ac:picMk id="4" creationId="{09E0BC2E-0032-495D-A157-09E4E0BAC440}"/>
          </ac:picMkLst>
        </pc:picChg>
      </pc:sldChg>
      <pc:sldChg chg="modSp">
        <pc:chgData name="Bocinsky,James M" userId="S::jbocinsky@ufl.edu::e44b7b5d-90e2-48cf-9284-2a55bbeb5989" providerId="AD" clId="Web-{871D22CF-1B4B-4973-9881-7DA5069DF35E}" dt="2018-04-12T18:08:23.178" v="123"/>
        <pc:sldMkLst>
          <pc:docMk/>
          <pc:sldMk cId="3737883670" sldId="373"/>
        </pc:sldMkLst>
        <pc:spChg chg="mod">
          <ac:chgData name="Bocinsky,James M" userId="S::jbocinsky@ufl.edu::e44b7b5d-90e2-48cf-9284-2a55bbeb5989" providerId="AD" clId="Web-{871D22CF-1B4B-4973-9881-7DA5069DF35E}" dt="2018-04-12T18:08:23.178" v="123"/>
          <ac:spMkLst>
            <pc:docMk/>
            <pc:sldMk cId="3737883670" sldId="373"/>
            <ac:spMk id="3" creationId="{E1BDE644-53D6-4D41-B631-3CC46BF915B0}"/>
          </ac:spMkLst>
        </pc:spChg>
      </pc:sldChg>
      <pc:sldChg chg="modSp">
        <pc:chgData name="Bocinsky,James M" userId="S::jbocinsky@ufl.edu::e44b7b5d-90e2-48cf-9284-2a55bbeb5989" providerId="AD" clId="Web-{871D22CF-1B4B-4973-9881-7DA5069DF35E}" dt="2018-04-12T18:08:27.834" v="124"/>
        <pc:sldMkLst>
          <pc:docMk/>
          <pc:sldMk cId="1829246164" sldId="374"/>
        </pc:sldMkLst>
        <pc:spChg chg="mod">
          <ac:chgData name="Bocinsky,James M" userId="S::jbocinsky@ufl.edu::e44b7b5d-90e2-48cf-9284-2a55bbeb5989" providerId="AD" clId="Web-{871D22CF-1B4B-4973-9881-7DA5069DF35E}" dt="2018-04-12T18:08:27.834" v="124"/>
          <ac:spMkLst>
            <pc:docMk/>
            <pc:sldMk cId="1829246164" sldId="374"/>
            <ac:spMk id="3" creationId="{23940009-A694-4F7F-9651-39CBF526A709}"/>
          </ac:spMkLst>
        </pc:spChg>
      </pc:sldChg>
      <pc:sldChg chg="addSp delSp modSp">
        <pc:chgData name="Bocinsky,James M" userId="S::jbocinsky@ufl.edu::e44b7b5d-90e2-48cf-9284-2a55bbeb5989" providerId="AD" clId="Web-{871D22CF-1B4B-4973-9881-7DA5069DF35E}" dt="2018-04-12T18:08:32.240" v="125"/>
        <pc:sldMkLst>
          <pc:docMk/>
          <pc:sldMk cId="712658696" sldId="375"/>
        </pc:sldMkLst>
        <pc:spChg chg="del">
          <ac:chgData name="Bocinsky,James M" userId="S::jbocinsky@ufl.edu::e44b7b5d-90e2-48cf-9284-2a55bbeb5989" providerId="AD" clId="Web-{871D22CF-1B4B-4973-9881-7DA5069DF35E}" dt="2018-04-12T17:46:00.744" v="0"/>
          <ac:spMkLst>
            <pc:docMk/>
            <pc:sldMk cId="712658696" sldId="375"/>
            <ac:spMk id="2" creationId="{CEAB0A6C-CEC5-4E89-9475-982B52D6B38E}"/>
          </ac:spMkLst>
        </pc:spChg>
        <pc:spChg chg="mod">
          <ac:chgData name="Bocinsky,James M" userId="S::jbocinsky@ufl.edu::e44b7b5d-90e2-48cf-9284-2a55bbeb5989" providerId="AD" clId="Web-{871D22CF-1B4B-4973-9881-7DA5069DF35E}" dt="2018-04-12T18:08:32.240" v="125"/>
          <ac:spMkLst>
            <pc:docMk/>
            <pc:sldMk cId="712658696" sldId="375"/>
            <ac:spMk id="3" creationId="{ABA2A662-5497-4CF5-92A5-088F3EB8090A}"/>
          </ac:spMkLst>
        </pc:spChg>
        <pc:picChg chg="add mod ord">
          <ac:chgData name="Bocinsky,James M" userId="S::jbocinsky@ufl.edu::e44b7b5d-90e2-48cf-9284-2a55bbeb5989" providerId="AD" clId="Web-{871D22CF-1B4B-4973-9881-7DA5069DF35E}" dt="2018-04-12T17:46:00.744" v="0"/>
          <ac:picMkLst>
            <pc:docMk/>
            <pc:sldMk cId="712658696" sldId="375"/>
            <ac:picMk id="4" creationId="{50928384-41E3-4D58-AECE-B324C63DCFEA}"/>
          </ac:picMkLst>
        </pc:picChg>
      </pc:sldChg>
      <pc:sldChg chg="addSp delSp modSp new">
        <pc:chgData name="Bocinsky,James M" userId="S::jbocinsky@ufl.edu::e44b7b5d-90e2-48cf-9284-2a55bbeb5989" providerId="AD" clId="Web-{871D22CF-1B4B-4973-9881-7DA5069DF35E}" dt="2018-04-12T18:08:38.615" v="126"/>
        <pc:sldMkLst>
          <pc:docMk/>
          <pc:sldMk cId="2623187043" sldId="376"/>
        </pc:sldMkLst>
        <pc:spChg chg="del">
          <ac:chgData name="Bocinsky,James M" userId="S::jbocinsky@ufl.edu::e44b7b5d-90e2-48cf-9284-2a55bbeb5989" providerId="AD" clId="Web-{871D22CF-1B4B-4973-9881-7DA5069DF35E}" dt="2018-04-12T17:49:48.126" v="8"/>
          <ac:spMkLst>
            <pc:docMk/>
            <pc:sldMk cId="2623187043" sldId="376"/>
            <ac:spMk id="2" creationId="{ECEA2E43-9697-4D28-9A6D-D605D4F38401}"/>
          </ac:spMkLst>
        </pc:spChg>
        <pc:spChg chg="mod">
          <ac:chgData name="Bocinsky,James M" userId="S::jbocinsky@ufl.edu::e44b7b5d-90e2-48cf-9284-2a55bbeb5989" providerId="AD" clId="Web-{871D22CF-1B4B-4973-9881-7DA5069DF35E}" dt="2018-04-12T18:08:38.615" v="126"/>
          <ac:spMkLst>
            <pc:docMk/>
            <pc:sldMk cId="2623187043" sldId="376"/>
            <ac:spMk id="3" creationId="{F17CE2E6-EF77-4D42-B245-353132E3DDC2}"/>
          </ac:spMkLst>
        </pc:spChg>
        <pc:spChg chg="add del mod">
          <ac:chgData name="Bocinsky,James M" userId="S::jbocinsky@ufl.edu::e44b7b5d-90e2-48cf-9284-2a55bbeb5989" providerId="AD" clId="Web-{871D22CF-1B4B-4973-9881-7DA5069DF35E}" dt="2018-04-12T17:50:28.299" v="10"/>
          <ac:spMkLst>
            <pc:docMk/>
            <pc:sldMk cId="2623187043" sldId="376"/>
            <ac:spMk id="7" creationId="{2EE75247-BB6F-4DB9-85CB-CB356A040452}"/>
          </ac:spMkLst>
        </pc:spChg>
        <pc:picChg chg="add del mod ord">
          <ac:chgData name="Bocinsky,James M" userId="S::jbocinsky@ufl.edu::e44b7b5d-90e2-48cf-9284-2a55bbeb5989" providerId="AD" clId="Web-{871D22CF-1B4B-4973-9881-7DA5069DF35E}" dt="2018-04-12T17:50:09.752" v="9"/>
          <ac:picMkLst>
            <pc:docMk/>
            <pc:sldMk cId="2623187043" sldId="376"/>
            <ac:picMk id="4" creationId="{3DE05316-1627-4BAB-A285-DFF81FF1FE1E}"/>
          </ac:picMkLst>
        </pc:picChg>
        <pc:picChg chg="add mod ord">
          <ac:chgData name="Bocinsky,James M" userId="S::jbocinsky@ufl.edu::e44b7b5d-90e2-48cf-9284-2a55bbeb5989" providerId="AD" clId="Web-{871D22CF-1B4B-4973-9881-7DA5069DF35E}" dt="2018-04-12T17:50:28.299" v="10"/>
          <ac:picMkLst>
            <pc:docMk/>
            <pc:sldMk cId="2623187043" sldId="376"/>
            <ac:picMk id="8" creationId="{79197D92-7B76-4DF5-BAF5-B21DFCBEFD60}"/>
          </ac:picMkLst>
        </pc:picChg>
      </pc:sldChg>
      <pc:sldChg chg="addSp delSp modSp new">
        <pc:chgData name="Bocinsky,James M" userId="S::jbocinsky@ufl.edu::e44b7b5d-90e2-48cf-9284-2a55bbeb5989" providerId="AD" clId="Web-{871D22CF-1B4B-4973-9881-7DA5069DF35E}" dt="2018-04-12T18:08:43.756" v="127"/>
        <pc:sldMkLst>
          <pc:docMk/>
          <pc:sldMk cId="2109618050" sldId="377"/>
        </pc:sldMkLst>
        <pc:spChg chg="del">
          <ac:chgData name="Bocinsky,James M" userId="S::jbocinsky@ufl.edu::e44b7b5d-90e2-48cf-9284-2a55bbeb5989" providerId="AD" clId="Web-{871D22CF-1B4B-4973-9881-7DA5069DF35E}" dt="2018-04-12T17:52:47.726" v="12"/>
          <ac:spMkLst>
            <pc:docMk/>
            <pc:sldMk cId="2109618050" sldId="377"/>
            <ac:spMk id="2" creationId="{FD05457F-F6CE-44F9-852A-D5165DD5C8EB}"/>
          </ac:spMkLst>
        </pc:spChg>
        <pc:spChg chg="mod">
          <ac:chgData name="Bocinsky,James M" userId="S::jbocinsky@ufl.edu::e44b7b5d-90e2-48cf-9284-2a55bbeb5989" providerId="AD" clId="Web-{871D22CF-1B4B-4973-9881-7DA5069DF35E}" dt="2018-04-12T18:08:43.756" v="127"/>
          <ac:spMkLst>
            <pc:docMk/>
            <pc:sldMk cId="2109618050" sldId="377"/>
            <ac:spMk id="3" creationId="{D19CA4A2-3646-4B28-AB80-635A569325C7}"/>
          </ac:spMkLst>
        </pc:spChg>
        <pc:picChg chg="add mod ord">
          <ac:chgData name="Bocinsky,James M" userId="S::jbocinsky@ufl.edu::e44b7b5d-90e2-48cf-9284-2a55bbeb5989" providerId="AD" clId="Web-{871D22CF-1B4B-4973-9881-7DA5069DF35E}" dt="2018-04-12T17:52:47.726" v="12"/>
          <ac:picMkLst>
            <pc:docMk/>
            <pc:sldMk cId="2109618050" sldId="377"/>
            <ac:picMk id="4" creationId="{016DA929-4ACA-46C1-BD22-B6E5D02F0EF3}"/>
          </ac:picMkLst>
        </pc:picChg>
      </pc:sldChg>
      <pc:sldChg chg="addSp delSp modSp new">
        <pc:chgData name="Bocinsky,James M" userId="S::jbocinsky@ufl.edu::e44b7b5d-90e2-48cf-9284-2a55bbeb5989" providerId="AD" clId="Web-{871D22CF-1B4B-4973-9881-7DA5069DF35E}" dt="2018-04-12T18:08:51.163" v="128"/>
        <pc:sldMkLst>
          <pc:docMk/>
          <pc:sldMk cId="2279412977" sldId="378"/>
        </pc:sldMkLst>
        <pc:spChg chg="del">
          <ac:chgData name="Bocinsky,James M" userId="S::jbocinsky@ufl.edu::e44b7b5d-90e2-48cf-9284-2a55bbeb5989" providerId="AD" clId="Web-{871D22CF-1B4B-4973-9881-7DA5069DF35E}" dt="2018-04-12T17:53:16.555" v="14"/>
          <ac:spMkLst>
            <pc:docMk/>
            <pc:sldMk cId="2279412977" sldId="378"/>
            <ac:spMk id="2" creationId="{8F304856-81F2-4A42-B10A-EC16F763A81A}"/>
          </ac:spMkLst>
        </pc:spChg>
        <pc:spChg chg="mod">
          <ac:chgData name="Bocinsky,James M" userId="S::jbocinsky@ufl.edu::e44b7b5d-90e2-48cf-9284-2a55bbeb5989" providerId="AD" clId="Web-{871D22CF-1B4B-4973-9881-7DA5069DF35E}" dt="2018-04-12T18:08:51.163" v="128"/>
          <ac:spMkLst>
            <pc:docMk/>
            <pc:sldMk cId="2279412977" sldId="378"/>
            <ac:spMk id="3" creationId="{122B7C3A-6391-4CA3-AA58-8C7D56D388DC}"/>
          </ac:spMkLst>
        </pc:spChg>
        <pc:spChg chg="add mod">
          <ac:chgData name="Bocinsky,James M" userId="S::jbocinsky@ufl.edu::e44b7b5d-90e2-48cf-9284-2a55bbeb5989" providerId="AD" clId="Web-{871D22CF-1B4B-4973-9881-7DA5069DF35E}" dt="2018-04-12T17:54:57.558" v="39"/>
          <ac:spMkLst>
            <pc:docMk/>
            <pc:sldMk cId="2279412977" sldId="378"/>
            <ac:spMk id="8" creationId="{3F7D1824-CFDD-44D6-8245-55861AE7799B}"/>
          </ac:spMkLst>
        </pc:spChg>
        <pc:spChg chg="add mod">
          <ac:chgData name="Bocinsky,James M" userId="S::jbocinsky@ufl.edu::e44b7b5d-90e2-48cf-9284-2a55bbeb5989" providerId="AD" clId="Web-{871D22CF-1B4B-4973-9881-7DA5069DF35E}" dt="2018-04-12T17:55:15.090" v="51"/>
          <ac:spMkLst>
            <pc:docMk/>
            <pc:sldMk cId="2279412977" sldId="378"/>
            <ac:spMk id="9" creationId="{D1BB1D08-75A8-48C6-8353-B0D045617BEA}"/>
          </ac:spMkLst>
        </pc:spChg>
        <pc:picChg chg="add mod ord">
          <ac:chgData name="Bocinsky,James M" userId="S::jbocinsky@ufl.edu::e44b7b5d-90e2-48cf-9284-2a55bbeb5989" providerId="AD" clId="Web-{871D22CF-1B4B-4973-9881-7DA5069DF35E}" dt="2018-04-12T17:54:43.042" v="32"/>
          <ac:picMkLst>
            <pc:docMk/>
            <pc:sldMk cId="2279412977" sldId="378"/>
            <ac:picMk id="4" creationId="{837BECFC-4BE9-40A9-B4FB-6B0D21789380}"/>
          </ac:picMkLst>
        </pc:picChg>
        <pc:picChg chg="add mod">
          <ac:chgData name="Bocinsky,James M" userId="S::jbocinsky@ufl.edu::e44b7b5d-90e2-48cf-9284-2a55bbeb5989" providerId="AD" clId="Web-{871D22CF-1B4B-4973-9881-7DA5069DF35E}" dt="2018-04-12T17:54:13.885" v="27"/>
          <ac:picMkLst>
            <pc:docMk/>
            <pc:sldMk cId="2279412977" sldId="378"/>
            <ac:picMk id="6" creationId="{CFFDCD6D-5232-401A-96FA-C2F05F8347BD}"/>
          </ac:picMkLst>
        </pc:picChg>
      </pc:sldChg>
      <pc:sldChg chg="addSp delSp modSp new">
        <pc:chgData name="Bocinsky,James M" userId="S::jbocinsky@ufl.edu::e44b7b5d-90e2-48cf-9284-2a55bbeb5989" providerId="AD" clId="Web-{871D22CF-1B4B-4973-9881-7DA5069DF35E}" dt="2018-04-12T18:08:56.866" v="129"/>
        <pc:sldMkLst>
          <pc:docMk/>
          <pc:sldMk cId="1380102833" sldId="379"/>
        </pc:sldMkLst>
        <pc:spChg chg="del">
          <ac:chgData name="Bocinsky,James M" userId="S::jbocinsky@ufl.edu::e44b7b5d-90e2-48cf-9284-2a55bbeb5989" providerId="AD" clId="Web-{871D22CF-1B4B-4973-9881-7DA5069DF35E}" dt="2018-04-12T17:58:06.955" v="53"/>
          <ac:spMkLst>
            <pc:docMk/>
            <pc:sldMk cId="1380102833" sldId="379"/>
            <ac:spMk id="2" creationId="{167B6CD7-5671-4D26-AF25-72E48935F963}"/>
          </ac:spMkLst>
        </pc:spChg>
        <pc:spChg chg="mod">
          <ac:chgData name="Bocinsky,James M" userId="S::jbocinsky@ufl.edu::e44b7b5d-90e2-48cf-9284-2a55bbeb5989" providerId="AD" clId="Web-{871D22CF-1B4B-4973-9881-7DA5069DF35E}" dt="2018-04-12T18:08:56.866" v="129"/>
          <ac:spMkLst>
            <pc:docMk/>
            <pc:sldMk cId="1380102833" sldId="379"/>
            <ac:spMk id="3" creationId="{BC94E5D1-C223-4DE4-B996-5FD59F216AF7}"/>
          </ac:spMkLst>
        </pc:spChg>
        <pc:picChg chg="add mod ord">
          <ac:chgData name="Bocinsky,James M" userId="S::jbocinsky@ufl.edu::e44b7b5d-90e2-48cf-9284-2a55bbeb5989" providerId="AD" clId="Web-{871D22CF-1B4B-4973-9881-7DA5069DF35E}" dt="2018-04-12T17:59:20.207" v="66"/>
          <ac:picMkLst>
            <pc:docMk/>
            <pc:sldMk cId="1380102833" sldId="379"/>
            <ac:picMk id="4" creationId="{35CBC1BE-F320-4F2E-9319-BE9C8E5BA6D0}"/>
          </ac:picMkLst>
        </pc:picChg>
        <pc:picChg chg="add mod">
          <ac:chgData name="Bocinsky,James M" userId="S::jbocinsky@ufl.edu::e44b7b5d-90e2-48cf-9284-2a55bbeb5989" providerId="AD" clId="Web-{871D22CF-1B4B-4973-9881-7DA5069DF35E}" dt="2018-04-12T17:59:23.207" v="67"/>
          <ac:picMkLst>
            <pc:docMk/>
            <pc:sldMk cId="1380102833" sldId="379"/>
            <ac:picMk id="6" creationId="{D873D8AF-71AC-444A-A93F-1973C93553D3}"/>
          </ac:picMkLst>
        </pc:picChg>
      </pc:sldChg>
      <pc:sldChg chg="addSp delSp modSp new">
        <pc:chgData name="Bocinsky,James M" userId="S::jbocinsky@ufl.edu::e44b7b5d-90e2-48cf-9284-2a55bbeb5989" providerId="AD" clId="Web-{871D22CF-1B4B-4973-9881-7DA5069DF35E}" dt="2018-04-12T18:10:02.993" v="135"/>
        <pc:sldMkLst>
          <pc:docMk/>
          <pc:sldMk cId="2984550718" sldId="380"/>
        </pc:sldMkLst>
        <pc:spChg chg="del">
          <ac:chgData name="Bocinsky,James M" userId="S::jbocinsky@ufl.edu::e44b7b5d-90e2-48cf-9284-2a55bbeb5989" providerId="AD" clId="Web-{871D22CF-1B4B-4973-9881-7DA5069DF35E}" dt="2018-04-12T18:10:02.993" v="135"/>
          <ac:spMkLst>
            <pc:docMk/>
            <pc:sldMk cId="2984550718" sldId="380"/>
            <ac:spMk id="2" creationId="{F2C76826-A44A-4DC5-BCC1-4BD3612F68FD}"/>
          </ac:spMkLst>
        </pc:spChg>
        <pc:spChg chg="mod">
          <ac:chgData name="Bocinsky,James M" userId="S::jbocinsky@ufl.edu::e44b7b5d-90e2-48cf-9284-2a55bbeb5989" providerId="AD" clId="Web-{871D22CF-1B4B-4973-9881-7DA5069DF35E}" dt="2018-04-12T18:10:00.384" v="134"/>
          <ac:spMkLst>
            <pc:docMk/>
            <pc:sldMk cId="2984550718" sldId="380"/>
            <ac:spMk id="3" creationId="{0824270F-20FC-47C6-8E62-1C18A8CF61CD}"/>
          </ac:spMkLst>
        </pc:spChg>
        <pc:picChg chg="add mod ord">
          <ac:chgData name="Bocinsky,James M" userId="S::jbocinsky@ufl.edu::e44b7b5d-90e2-48cf-9284-2a55bbeb5989" providerId="AD" clId="Web-{871D22CF-1B4B-4973-9881-7DA5069DF35E}" dt="2018-04-12T18:10:02.993" v="135"/>
          <ac:picMkLst>
            <pc:docMk/>
            <pc:sldMk cId="2984550718" sldId="380"/>
            <ac:picMk id="4" creationId="{F6D6E10B-52DE-4E91-8A81-F64919A7C2C0}"/>
          </ac:picMkLst>
        </pc:picChg>
      </pc:sldChg>
    </pc:docChg>
  </pc:docChgLst>
  <pc:docChgLst>
    <pc:chgData name="Tabares,Lorenzo" userId="S::tabareslorenzo@ufl.edu::9555972b-5926-4b16-8875-ac4ed6b94f79" providerId="AD" clId="Web-{FE0B393A-18D0-4BF6-B30C-325CE101A532}"/>
    <pc:docChg chg="modSld">
      <pc:chgData name="Tabares,Lorenzo" userId="S::tabareslorenzo@ufl.edu::9555972b-5926-4b16-8875-ac4ed6b94f79" providerId="AD" clId="Web-{FE0B393A-18D0-4BF6-B30C-325CE101A532}" dt="2018-04-17T22:02:50.338" v="11"/>
      <pc:docMkLst>
        <pc:docMk/>
      </pc:docMkLst>
      <pc:sldChg chg="addSp delSp modSp">
        <pc:chgData name="Tabares,Lorenzo" userId="S::tabareslorenzo@ufl.edu::9555972b-5926-4b16-8875-ac4ed6b94f79" providerId="AD" clId="Web-{FE0B393A-18D0-4BF6-B30C-325CE101A532}" dt="2018-04-17T22:02:50.338" v="11"/>
        <pc:sldMkLst>
          <pc:docMk/>
          <pc:sldMk cId="2459672098" sldId="367"/>
        </pc:sldMkLst>
        <pc:picChg chg="add del mod">
          <ac:chgData name="Tabares,Lorenzo" userId="S::tabareslorenzo@ufl.edu::9555972b-5926-4b16-8875-ac4ed6b94f79" providerId="AD" clId="Web-{FE0B393A-18D0-4BF6-B30C-325CE101A532}" dt="2018-04-17T22:01:06.892" v="2"/>
          <ac:picMkLst>
            <pc:docMk/>
            <pc:sldMk cId="2459672098" sldId="367"/>
            <ac:picMk id="6" creationId="{273013B5-7581-4BE7-BD3C-1A221E10FBF6}"/>
          </ac:picMkLst>
        </pc:picChg>
        <pc:picChg chg="add del mod">
          <ac:chgData name="Tabares,Lorenzo" userId="S::tabareslorenzo@ufl.edu::9555972b-5926-4b16-8875-ac4ed6b94f79" providerId="AD" clId="Web-{FE0B393A-18D0-4BF6-B30C-325CE101A532}" dt="2018-04-17T22:02:50.338" v="11"/>
          <ac:picMkLst>
            <pc:docMk/>
            <pc:sldMk cId="2459672098" sldId="367"/>
            <ac:picMk id="8" creationId="{2E41D1D3-1666-4E76-B7F8-C8CCB89B19FE}"/>
          </ac:picMkLst>
        </pc:picChg>
      </pc:sldChg>
    </pc:docChg>
  </pc:docChgLst>
  <pc:docChgLst>
    <pc:chgData name="Tabares,Lorenzo" userId="S::tabareslorenzo@ufl.edu::9555972b-5926-4b16-8875-ac4ed6b94f79" providerId="AD" clId="Web-{5FDB6DEE-6595-4027-ABB0-EF4C19FB7052}"/>
    <pc:docChg chg="modSld">
      <pc:chgData name="Tabares,Lorenzo" userId="S::tabareslorenzo@ufl.edu::9555972b-5926-4b16-8875-ac4ed6b94f79" providerId="AD" clId="Web-{5FDB6DEE-6595-4027-ABB0-EF4C19FB7052}" dt="2018-04-12T15:14:03.306" v="1"/>
      <pc:docMkLst>
        <pc:docMk/>
      </pc:docMkLst>
    </pc:docChg>
  </pc:docChgLst>
  <pc:docChgLst>
    <pc:chgData name="Bocinsky,James M" userId="S::jbocinsky@ufl.edu::e44b7b5d-90e2-48cf-9284-2a55bbeb5989" providerId="AD" clId="Web-{0D9E1C7F-5B0D-4865-BBFE-EFD81D65DABC}"/>
    <pc:docChg chg="addSld delSld modSld sldOrd">
      <pc:chgData name="Bocinsky,James M" userId="S::jbocinsky@ufl.edu::e44b7b5d-90e2-48cf-9284-2a55bbeb5989" providerId="AD" clId="Web-{0D9E1C7F-5B0D-4865-BBFE-EFD81D65DABC}" dt="2018-04-13T13:26:57.394" v="201"/>
      <pc:docMkLst>
        <pc:docMk/>
      </pc:docMkLst>
      <pc:sldChg chg="ord">
        <pc:chgData name="Bocinsky,James M" userId="S::jbocinsky@ufl.edu::e44b7b5d-90e2-48cf-9284-2a55bbeb5989" providerId="AD" clId="Web-{0D9E1C7F-5B0D-4865-BBFE-EFD81D65DABC}" dt="2018-04-13T13:05:09.555" v="28"/>
        <pc:sldMkLst>
          <pc:docMk/>
          <pc:sldMk cId="3478838841" sldId="356"/>
        </pc:sldMkLst>
      </pc:sldChg>
      <pc:sldChg chg="modSp ord">
        <pc:chgData name="Bocinsky,James M" userId="S::jbocinsky@ufl.edu::e44b7b5d-90e2-48cf-9284-2a55bbeb5989" providerId="AD" clId="Web-{0D9E1C7F-5B0D-4865-BBFE-EFD81D65DABC}" dt="2018-04-13T13:15:23.644" v="99"/>
        <pc:sldMkLst>
          <pc:docMk/>
          <pc:sldMk cId="1369693227" sldId="369"/>
        </pc:sldMkLst>
        <pc:spChg chg="mod">
          <ac:chgData name="Bocinsky,James M" userId="S::jbocinsky@ufl.edu::e44b7b5d-90e2-48cf-9284-2a55bbeb5989" providerId="AD" clId="Web-{0D9E1C7F-5B0D-4865-BBFE-EFD81D65DABC}" dt="2018-04-13T13:06:15.885" v="42"/>
          <ac:spMkLst>
            <pc:docMk/>
            <pc:sldMk cId="1369693227" sldId="369"/>
            <ac:spMk id="2" creationId="{5C1B31DC-03BC-4BB0-8FA6-23F1B0939F82}"/>
          </ac:spMkLst>
        </pc:spChg>
        <pc:spChg chg="mod">
          <ac:chgData name="Bocinsky,James M" userId="S::jbocinsky@ufl.edu::e44b7b5d-90e2-48cf-9284-2a55bbeb5989" providerId="AD" clId="Web-{0D9E1C7F-5B0D-4865-BBFE-EFD81D65DABC}" dt="2018-04-13T13:06:09.057" v="41"/>
          <ac:spMkLst>
            <pc:docMk/>
            <pc:sldMk cId="1369693227" sldId="369"/>
            <ac:spMk id="3" creationId="{22C866A6-0722-46E6-BEED-9B711334E907}"/>
          </ac:spMkLst>
        </pc:spChg>
      </pc:sldChg>
      <pc:sldChg chg="ord">
        <pc:chgData name="Bocinsky,James M" userId="S::jbocinsky@ufl.edu::e44b7b5d-90e2-48cf-9284-2a55bbeb5989" providerId="AD" clId="Web-{0D9E1C7F-5B0D-4865-BBFE-EFD81D65DABC}" dt="2018-04-13T13:08:44.376" v="43"/>
        <pc:sldMkLst>
          <pc:docMk/>
          <pc:sldMk cId="3737883670" sldId="373"/>
        </pc:sldMkLst>
      </pc:sldChg>
      <pc:sldChg chg="modSp">
        <pc:chgData name="Bocinsky,James M" userId="S::jbocinsky@ufl.edu::e44b7b5d-90e2-48cf-9284-2a55bbeb5989" providerId="AD" clId="Web-{0D9E1C7F-5B0D-4865-BBFE-EFD81D65DABC}" dt="2018-04-13T13:09:09.628" v="52"/>
        <pc:sldMkLst>
          <pc:docMk/>
          <pc:sldMk cId="2984550718" sldId="380"/>
        </pc:sldMkLst>
        <pc:spChg chg="mod">
          <ac:chgData name="Bocinsky,James M" userId="S::jbocinsky@ufl.edu::e44b7b5d-90e2-48cf-9284-2a55bbeb5989" providerId="AD" clId="Web-{0D9E1C7F-5B0D-4865-BBFE-EFD81D65DABC}" dt="2018-04-13T13:09:09.628" v="52"/>
          <ac:spMkLst>
            <pc:docMk/>
            <pc:sldMk cId="2984550718" sldId="380"/>
            <ac:spMk id="10" creationId="{DD66F84D-5790-4C62-AF4D-E1B0AB59262C}"/>
          </ac:spMkLst>
        </pc:spChg>
      </pc:sldChg>
      <pc:sldChg chg="modSp">
        <pc:chgData name="Bocinsky,James M" userId="S::jbocinsky@ufl.edu::e44b7b5d-90e2-48cf-9284-2a55bbeb5989" providerId="AD" clId="Web-{0D9E1C7F-5B0D-4865-BBFE-EFD81D65DABC}" dt="2018-04-13T13:14:02.234" v="73"/>
        <pc:sldMkLst>
          <pc:docMk/>
          <pc:sldMk cId="4028809331" sldId="382"/>
        </pc:sldMkLst>
        <pc:spChg chg="mod">
          <ac:chgData name="Bocinsky,James M" userId="S::jbocinsky@ufl.edu::e44b7b5d-90e2-48cf-9284-2a55bbeb5989" providerId="AD" clId="Web-{0D9E1C7F-5B0D-4865-BBFE-EFD81D65DABC}" dt="2018-04-13T13:14:02.234" v="73"/>
          <ac:spMkLst>
            <pc:docMk/>
            <pc:sldMk cId="4028809331" sldId="382"/>
            <ac:spMk id="2" creationId="{2DA77316-9240-429B-83EF-37BB304BE30C}"/>
          </ac:spMkLst>
        </pc:spChg>
        <pc:spChg chg="mod">
          <ac:chgData name="Bocinsky,James M" userId="S::jbocinsky@ufl.edu::e44b7b5d-90e2-48cf-9284-2a55bbeb5989" providerId="AD" clId="Web-{0D9E1C7F-5B0D-4865-BBFE-EFD81D65DABC}" dt="2018-04-13T13:13:06.013" v="64"/>
          <ac:spMkLst>
            <pc:docMk/>
            <pc:sldMk cId="4028809331" sldId="382"/>
            <ac:spMk id="3" creationId="{1A2E9F80-ADA1-4B92-A7AC-C7C5EC884164}"/>
          </ac:spMkLst>
        </pc:spChg>
      </pc:sldChg>
      <pc:sldChg chg="modSp">
        <pc:chgData name="Bocinsky,James M" userId="S::jbocinsky@ufl.edu::e44b7b5d-90e2-48cf-9284-2a55bbeb5989" providerId="AD" clId="Web-{0D9E1C7F-5B0D-4865-BBFE-EFD81D65DABC}" dt="2018-04-13T13:03:22.362" v="3"/>
        <pc:sldMkLst>
          <pc:docMk/>
          <pc:sldMk cId="2607394617" sldId="383"/>
        </pc:sldMkLst>
        <pc:spChg chg="mod">
          <ac:chgData name="Bocinsky,James M" userId="S::jbocinsky@ufl.edu::e44b7b5d-90e2-48cf-9284-2a55bbeb5989" providerId="AD" clId="Web-{0D9E1C7F-5B0D-4865-BBFE-EFD81D65DABC}" dt="2018-04-13T13:03:22.362" v="3"/>
          <ac:spMkLst>
            <pc:docMk/>
            <pc:sldMk cId="2607394617" sldId="383"/>
            <ac:spMk id="3" creationId="{A8FAD08F-317B-4F23-9560-E3A68064EC7C}"/>
          </ac:spMkLst>
        </pc:spChg>
      </pc:sldChg>
      <pc:sldChg chg="modSp">
        <pc:chgData name="Bocinsky,James M" userId="S::jbocinsky@ufl.edu::e44b7b5d-90e2-48cf-9284-2a55bbeb5989" providerId="AD" clId="Web-{0D9E1C7F-5B0D-4865-BBFE-EFD81D65DABC}" dt="2018-04-13T13:03:28.987" v="4"/>
        <pc:sldMkLst>
          <pc:docMk/>
          <pc:sldMk cId="2818422193" sldId="384"/>
        </pc:sldMkLst>
        <pc:spChg chg="mod">
          <ac:chgData name="Bocinsky,James M" userId="S::jbocinsky@ufl.edu::e44b7b5d-90e2-48cf-9284-2a55bbeb5989" providerId="AD" clId="Web-{0D9E1C7F-5B0D-4865-BBFE-EFD81D65DABC}" dt="2018-04-13T13:03:28.987" v="4"/>
          <ac:spMkLst>
            <pc:docMk/>
            <pc:sldMk cId="2818422193" sldId="384"/>
            <ac:spMk id="3" creationId="{DE6C8AD3-7079-48F4-8E67-D5385AB9D743}"/>
          </ac:spMkLst>
        </pc:spChg>
      </pc:sldChg>
      <pc:sldChg chg="modSp">
        <pc:chgData name="Bocinsky,James M" userId="S::jbocinsky@ufl.edu::e44b7b5d-90e2-48cf-9284-2a55bbeb5989" providerId="AD" clId="Web-{0D9E1C7F-5B0D-4865-BBFE-EFD81D65DABC}" dt="2018-04-13T13:03:32.112" v="5"/>
        <pc:sldMkLst>
          <pc:docMk/>
          <pc:sldMk cId="2786352680" sldId="385"/>
        </pc:sldMkLst>
        <pc:spChg chg="mod">
          <ac:chgData name="Bocinsky,James M" userId="S::jbocinsky@ufl.edu::e44b7b5d-90e2-48cf-9284-2a55bbeb5989" providerId="AD" clId="Web-{0D9E1C7F-5B0D-4865-BBFE-EFD81D65DABC}" dt="2018-04-13T13:03:32.112" v="5"/>
          <ac:spMkLst>
            <pc:docMk/>
            <pc:sldMk cId="2786352680" sldId="385"/>
            <ac:spMk id="3" creationId="{E600A3A4-4166-49B9-836B-78FBDD35F290}"/>
          </ac:spMkLst>
        </pc:spChg>
      </pc:sldChg>
      <pc:sldChg chg="delSp modSp">
        <pc:chgData name="Bocinsky,James M" userId="S::jbocinsky@ufl.edu::e44b7b5d-90e2-48cf-9284-2a55bbeb5989" providerId="AD" clId="Web-{0D9E1C7F-5B0D-4865-BBFE-EFD81D65DABC}" dt="2018-04-13T13:04:49.132" v="27"/>
        <pc:sldMkLst>
          <pc:docMk/>
          <pc:sldMk cId="386436066" sldId="386"/>
        </pc:sldMkLst>
        <pc:spChg chg="del">
          <ac:chgData name="Bocinsky,James M" userId="S::jbocinsky@ufl.edu::e44b7b5d-90e2-48cf-9284-2a55bbeb5989" providerId="AD" clId="Web-{0D9E1C7F-5B0D-4865-BBFE-EFD81D65DABC}" dt="2018-04-13T13:03:46.269" v="9"/>
          <ac:spMkLst>
            <pc:docMk/>
            <pc:sldMk cId="386436066" sldId="386"/>
            <ac:spMk id="2" creationId="{161B1C35-1DA1-4CFC-AC84-8931B0C64B27}"/>
          </ac:spMkLst>
        </pc:spChg>
        <pc:spChg chg="mod">
          <ac:chgData name="Bocinsky,James M" userId="S::jbocinsky@ufl.edu::e44b7b5d-90e2-48cf-9284-2a55bbeb5989" providerId="AD" clId="Web-{0D9E1C7F-5B0D-4865-BBFE-EFD81D65DABC}" dt="2018-04-13T13:04:49.132" v="27"/>
          <ac:spMkLst>
            <pc:docMk/>
            <pc:sldMk cId="386436066" sldId="386"/>
            <ac:spMk id="3" creationId="{1F8B7E14-1972-47EE-B538-905771857D12}"/>
          </ac:spMkLst>
        </pc:spChg>
      </pc:sldChg>
      <pc:sldChg chg="addSp delSp modSp add replId">
        <pc:chgData name="Bocinsky,James M" userId="S::jbocinsky@ufl.edu::e44b7b5d-90e2-48cf-9284-2a55bbeb5989" providerId="AD" clId="Web-{0D9E1C7F-5B0D-4865-BBFE-EFD81D65DABC}" dt="2018-04-13T13:26:57.394" v="201"/>
        <pc:sldMkLst>
          <pc:docMk/>
          <pc:sldMk cId="1844068012" sldId="387"/>
        </pc:sldMkLst>
        <pc:spChg chg="mod">
          <ac:chgData name="Bocinsky,James M" userId="S::jbocinsky@ufl.edu::e44b7b5d-90e2-48cf-9284-2a55bbeb5989" providerId="AD" clId="Web-{0D9E1C7F-5B0D-4865-BBFE-EFD81D65DABC}" dt="2018-04-13T13:11:48.541" v="61"/>
          <ac:spMkLst>
            <pc:docMk/>
            <pc:sldMk cId="1844068012" sldId="387"/>
            <ac:spMk id="2" creationId="{00000000-0000-0000-0000-000000000000}"/>
          </ac:spMkLst>
        </pc:spChg>
        <pc:spChg chg="del">
          <ac:chgData name="Bocinsky,James M" userId="S::jbocinsky@ufl.edu::e44b7b5d-90e2-48cf-9284-2a55bbeb5989" providerId="AD" clId="Web-{0D9E1C7F-5B0D-4865-BBFE-EFD81D65DABC}" dt="2018-04-13T13:14:19.079" v="74"/>
          <ac:spMkLst>
            <pc:docMk/>
            <pc:sldMk cId="1844068012" sldId="387"/>
            <ac:spMk id="5" creationId="{00000000-0000-0000-0000-000000000000}"/>
          </ac:spMkLst>
        </pc:spChg>
        <pc:spChg chg="add del mod">
          <ac:chgData name="Bocinsky,James M" userId="S::jbocinsky@ufl.edu::e44b7b5d-90e2-48cf-9284-2a55bbeb5989" providerId="AD" clId="Web-{0D9E1C7F-5B0D-4865-BBFE-EFD81D65DABC}" dt="2018-04-13T13:14:32.673" v="76"/>
          <ac:spMkLst>
            <pc:docMk/>
            <pc:sldMk cId="1844068012" sldId="387"/>
            <ac:spMk id="6" creationId="{DC4D4460-9BA5-471B-802A-E7D9F8E1274D}"/>
          </ac:spMkLst>
        </pc:spChg>
        <pc:spChg chg="add mod">
          <ac:chgData name="Bocinsky,James M" userId="S::jbocinsky@ufl.edu::e44b7b5d-90e2-48cf-9284-2a55bbeb5989" providerId="AD" clId="Web-{0D9E1C7F-5B0D-4865-BBFE-EFD81D65DABC}" dt="2018-04-13T13:21:48.255" v="191"/>
          <ac:spMkLst>
            <pc:docMk/>
            <pc:sldMk cId="1844068012" sldId="387"/>
            <ac:spMk id="7" creationId="{A0676043-608D-488C-8A20-5BF3F5BA4F57}"/>
          </ac:spMkLst>
        </pc:spChg>
        <pc:spChg chg="add del mod">
          <ac:chgData name="Bocinsky,James M" userId="S::jbocinsky@ufl.edu::e44b7b5d-90e2-48cf-9284-2a55bbeb5989" providerId="AD" clId="Web-{0D9E1C7F-5B0D-4865-BBFE-EFD81D65DABC}" dt="2018-04-13T13:19:12.405" v="157"/>
          <ac:spMkLst>
            <pc:docMk/>
            <pc:sldMk cId="1844068012" sldId="387"/>
            <ac:spMk id="13" creationId="{FA47EFEA-5DE0-4305-B641-05D7FBB3DAA4}"/>
          </ac:spMkLst>
        </pc:spChg>
        <pc:spChg chg="add mod">
          <ac:chgData name="Bocinsky,James M" userId="S::jbocinsky@ufl.edu::e44b7b5d-90e2-48cf-9284-2a55bbeb5989" providerId="AD" clId="Web-{0D9E1C7F-5B0D-4865-BBFE-EFD81D65DABC}" dt="2018-04-13T13:21:58.287" v="194"/>
          <ac:spMkLst>
            <pc:docMk/>
            <pc:sldMk cId="1844068012" sldId="387"/>
            <ac:spMk id="14" creationId="{0F239512-8DFE-41B1-A672-EE887C2F9391}"/>
          </ac:spMkLst>
        </pc:spChg>
        <pc:spChg chg="add del">
          <ac:chgData name="Bocinsky,James M" userId="S::jbocinsky@ufl.edu::e44b7b5d-90e2-48cf-9284-2a55bbeb5989" providerId="AD" clId="Web-{0D9E1C7F-5B0D-4865-BBFE-EFD81D65DABC}" dt="2018-04-13T13:18:14.043" v="145"/>
          <ac:spMkLst>
            <pc:docMk/>
            <pc:sldMk cId="1844068012" sldId="387"/>
            <ac:spMk id="15" creationId="{543B6EF8-EC1F-4BA4-8274-BB78496FA94E}"/>
          </ac:spMkLst>
        </pc:spChg>
        <pc:spChg chg="add mod">
          <ac:chgData name="Bocinsky,James M" userId="S::jbocinsky@ufl.edu::e44b7b5d-90e2-48cf-9284-2a55bbeb5989" providerId="AD" clId="Web-{0D9E1C7F-5B0D-4865-BBFE-EFD81D65DABC}" dt="2018-04-13T13:26:57.394" v="201"/>
          <ac:spMkLst>
            <pc:docMk/>
            <pc:sldMk cId="1844068012" sldId="387"/>
            <ac:spMk id="16" creationId="{AD8CBA44-DBE9-4384-BBA7-E8047724170E}"/>
          </ac:spMkLst>
        </pc:spChg>
        <pc:spChg chg="add mod">
          <ac:chgData name="Bocinsky,James M" userId="S::jbocinsky@ufl.edu::e44b7b5d-90e2-48cf-9284-2a55bbeb5989" providerId="AD" clId="Web-{0D9E1C7F-5B0D-4865-BBFE-EFD81D65DABC}" dt="2018-04-13T13:22:02.256" v="196"/>
          <ac:spMkLst>
            <pc:docMk/>
            <pc:sldMk cId="1844068012" sldId="387"/>
            <ac:spMk id="17" creationId="{04276EED-149A-4562-9DD2-42B1C3DFDD8A}"/>
          </ac:spMkLst>
        </pc:spChg>
        <pc:spChg chg="add mod">
          <ac:chgData name="Bocinsky,James M" userId="S::jbocinsky@ufl.edu::e44b7b5d-90e2-48cf-9284-2a55bbeb5989" providerId="AD" clId="Web-{0D9E1C7F-5B0D-4865-BBFE-EFD81D65DABC}" dt="2018-04-13T13:20:36.033" v="182"/>
          <ac:spMkLst>
            <pc:docMk/>
            <pc:sldMk cId="1844068012" sldId="387"/>
            <ac:spMk id="19" creationId="{24C0D5FD-BEFC-4118-90FF-2EC6B2205A7D}"/>
          </ac:spMkLst>
        </pc:spChg>
        <pc:picChg chg="del">
          <ac:chgData name="Bocinsky,James M" userId="S::jbocinsky@ufl.edu::e44b7b5d-90e2-48cf-9284-2a55bbeb5989" providerId="AD" clId="Web-{0D9E1C7F-5B0D-4865-BBFE-EFD81D65DABC}" dt="2018-04-13T13:12:07.011" v="63"/>
          <ac:picMkLst>
            <pc:docMk/>
            <pc:sldMk cId="1844068012" sldId="387"/>
            <ac:picMk id="3" creationId="{3E61E659-0544-4EAE-B364-32A6EB2B8B3C}"/>
          </ac:picMkLst>
        </pc:picChg>
        <pc:picChg chg="add mod">
          <ac:chgData name="Bocinsky,James M" userId="S::jbocinsky@ufl.edu::e44b7b5d-90e2-48cf-9284-2a55bbeb5989" providerId="AD" clId="Web-{0D9E1C7F-5B0D-4865-BBFE-EFD81D65DABC}" dt="2018-04-13T13:21:58.256" v="192"/>
          <ac:picMkLst>
            <pc:docMk/>
            <pc:sldMk cId="1844068012" sldId="387"/>
            <ac:picMk id="9" creationId="{C9C705B7-95DB-46D7-967A-5C45B17B670E}"/>
          </ac:picMkLst>
        </pc:picChg>
        <pc:picChg chg="add mod">
          <ac:chgData name="Bocinsky,James M" userId="S::jbocinsky@ufl.edu::e44b7b5d-90e2-48cf-9284-2a55bbeb5989" providerId="AD" clId="Web-{0D9E1C7F-5B0D-4865-BBFE-EFD81D65DABC}" dt="2018-04-13T13:21:58.271" v="193"/>
          <ac:picMkLst>
            <pc:docMk/>
            <pc:sldMk cId="1844068012" sldId="387"/>
            <ac:picMk id="11" creationId="{F4A109DF-29CD-4A0E-B834-9121CEA0A389}"/>
          </ac:picMkLst>
        </pc:picChg>
        <pc:picChg chg="del">
          <ac:chgData name="Bocinsky,James M" userId="S::jbocinsky@ufl.edu::e44b7b5d-90e2-48cf-9284-2a55bbeb5989" providerId="AD" clId="Web-{0D9E1C7F-5B0D-4865-BBFE-EFD81D65DABC}" dt="2018-04-13T13:12:05.729" v="62"/>
          <ac:picMkLst>
            <pc:docMk/>
            <pc:sldMk cId="1844068012" sldId="387"/>
            <ac:picMk id="2050" creationId="{00000000-0000-0000-0000-000000000000}"/>
          </ac:picMkLst>
        </pc:picChg>
      </pc:sldChg>
    </pc:docChg>
  </pc:docChgLst>
  <pc:docChgLst>
    <pc:chgData name="Tabares,Lorenzo" userId="S::tabareslorenzo@ufl.edu::9555972b-5926-4b16-8875-ac4ed6b94f79" providerId="AD" clId="Web-{EC7E43B4-E1E6-405A-97B9-900812336918}"/>
    <pc:docChg chg="modSld">
      <pc:chgData name="Tabares,Lorenzo" userId="S::tabareslorenzo@ufl.edu::9555972b-5926-4b16-8875-ac4ed6b94f79" providerId="AD" clId="Web-{EC7E43B4-E1E6-405A-97B9-900812336918}" dt="2018-04-13T20:03:14.850" v="0"/>
      <pc:docMkLst>
        <pc:docMk/>
      </pc:docMkLst>
      <pc:sldChg chg="modSp">
        <pc:chgData name="Tabares,Lorenzo" userId="S::tabareslorenzo@ufl.edu::9555972b-5926-4b16-8875-ac4ed6b94f79" providerId="AD" clId="Web-{EC7E43B4-E1E6-405A-97B9-900812336918}" dt="2018-04-13T20:03:14.850" v="0"/>
        <pc:sldMkLst>
          <pc:docMk/>
          <pc:sldMk cId="2607394617" sldId="383"/>
        </pc:sldMkLst>
        <pc:spChg chg="mod">
          <ac:chgData name="Tabares,Lorenzo" userId="S::tabareslorenzo@ufl.edu::9555972b-5926-4b16-8875-ac4ed6b94f79" providerId="AD" clId="Web-{EC7E43B4-E1E6-405A-97B9-900812336918}" dt="2018-04-13T20:03:14.850" v="0"/>
          <ac:spMkLst>
            <pc:docMk/>
            <pc:sldMk cId="2607394617" sldId="383"/>
            <ac:spMk id="2" creationId="{DB7DDBC5-E3D7-42EE-B6D7-CE0A29EE09DF}"/>
          </ac:spMkLst>
        </pc:spChg>
      </pc:sldChg>
    </pc:docChg>
  </pc:docChgLst>
  <pc:docChgLst>
    <pc:chgData name="Tabares,Lorenzo" userId="9555972b-5926-4b16-8875-ac4ed6b94f79" providerId="ADAL" clId="{04F4B11A-D9D7-3A45-9659-205CA32F5779}"/>
    <pc:docChg chg="undo custSel modSld">
      <pc:chgData name="Tabares,Lorenzo" userId="9555972b-5926-4b16-8875-ac4ed6b94f79" providerId="ADAL" clId="{04F4B11A-D9D7-3A45-9659-205CA32F5779}" dt="2018-02-05T18:29:11.275" v="302" actId="20577"/>
      <pc:docMkLst>
        <pc:docMk/>
      </pc:docMkLst>
    </pc:docChg>
  </pc:docChgLst>
  <pc:docChgLst>
    <pc:chgData name="Tabares,Lorenzo" userId="S::tabareslorenzo@ufl.edu::9555972b-5926-4b16-8875-ac4ed6b94f79" providerId="AD" clId="Web-{68450557-389D-418A-AF17-57E767FCFB55}"/>
    <pc:docChg chg="modSld">
      <pc:chgData name="Tabares,Lorenzo" userId="S::tabareslorenzo@ufl.edu::9555972b-5926-4b16-8875-ac4ed6b94f79" providerId="AD" clId="Web-{68450557-389D-418A-AF17-57E767FCFB55}" dt="2018-04-13T01:17:43.502" v="58"/>
      <pc:docMkLst>
        <pc:docMk/>
      </pc:docMkLst>
      <pc:sldChg chg="modSp">
        <pc:chgData name="Tabares,Lorenzo" userId="S::tabareslorenzo@ufl.edu::9555972b-5926-4b16-8875-ac4ed6b94f79" providerId="AD" clId="Web-{68450557-389D-418A-AF17-57E767FCFB55}" dt="2018-04-13T01:17:43.502" v="58"/>
        <pc:sldMkLst>
          <pc:docMk/>
          <pc:sldMk cId="4028809331" sldId="382"/>
        </pc:sldMkLst>
        <pc:spChg chg="mod">
          <ac:chgData name="Tabares,Lorenzo" userId="S::tabareslorenzo@ufl.edu::9555972b-5926-4b16-8875-ac4ed6b94f79" providerId="AD" clId="Web-{68450557-389D-418A-AF17-57E767FCFB55}" dt="2018-04-13T01:17:43.502" v="58"/>
          <ac:spMkLst>
            <pc:docMk/>
            <pc:sldMk cId="4028809331" sldId="382"/>
            <ac:spMk id="3" creationId="{1A2E9F80-ADA1-4B92-A7AC-C7C5EC884164}"/>
          </ac:spMkLst>
        </pc:spChg>
      </pc:sldChg>
    </pc:docChg>
  </pc:docChgLst>
  <pc:docChgLst>
    <pc:chgData name="Lyons,Princess P" userId="1003BFFD9CD9B088@LIVE.COM" providerId="AD" clId="Web-{7A0F7236-0600-4EAF-8298-65C796D26E66}"/>
    <pc:docChg chg="addSld sldOrd">
      <pc:chgData name="Lyons,Princess P" userId="1003BFFD9CD9B088@LIVE.COM" providerId="AD" clId="Web-{7A0F7236-0600-4EAF-8298-65C796D26E66}" dt="2018-03-11T21:02:10.506" v="1"/>
      <pc:docMkLst>
        <pc:docMk/>
      </pc:docMkLst>
      <pc:sldChg chg="ord">
        <pc:chgData name="Lyons,Princess P" userId="1003BFFD9CD9B088@LIVE.COM" providerId="AD" clId="Web-{7A0F7236-0600-4EAF-8298-65C796D26E66}" dt="2018-03-11T21:00:55.864" v="0"/>
        <pc:sldMkLst>
          <pc:docMk/>
          <pc:sldMk cId="3478838841" sldId="356"/>
        </pc:sldMkLst>
      </pc:sldChg>
    </pc:docChg>
  </pc:docChgLst>
  <pc:docChgLst>
    <pc:chgData name="Lyons,Princess P" userId="1003BFFD9CD9B088@LIVE.COM" providerId="AD" clId="Web-{B1AB51A1-C14C-481C-8982-85EA3B275635}"/>
    <pc:docChg chg="addSld delSld modSld sldOrd modSection">
      <pc:chgData name="Lyons,Princess P" userId="1003BFFD9CD9B088@LIVE.COM" providerId="AD" clId="Web-{B1AB51A1-C14C-481C-8982-85EA3B275635}" dt="2018-02-24T22:17:32.944" v="664"/>
      <pc:docMkLst>
        <pc:docMk/>
      </pc:docMkLst>
      <pc:sldChg chg="modSp">
        <pc:chgData name="Lyons,Princess P" userId="1003BFFD9CD9B088@LIVE.COM" providerId="AD" clId="Web-{B1AB51A1-C14C-481C-8982-85EA3B275635}" dt="2018-02-24T20:11:11.285" v="11"/>
        <pc:sldMkLst>
          <pc:docMk/>
          <pc:sldMk cId="671027698" sldId="306"/>
        </pc:sldMkLst>
        <pc:spChg chg="mod">
          <ac:chgData name="Lyons,Princess P" userId="1003BFFD9CD9B088@LIVE.COM" providerId="AD" clId="Web-{B1AB51A1-C14C-481C-8982-85EA3B275635}" dt="2018-02-24T20:11:11.285" v="11"/>
          <ac:spMkLst>
            <pc:docMk/>
            <pc:sldMk cId="671027698" sldId="306"/>
            <ac:spMk id="4" creationId="{00000000-0000-0000-0000-000000000000}"/>
          </ac:spMkLst>
        </pc:spChg>
        <pc:spChg chg="mod">
          <ac:chgData name="Lyons,Princess P" userId="1003BFFD9CD9B088@LIVE.COM" providerId="AD" clId="Web-{B1AB51A1-C14C-481C-8982-85EA3B275635}" dt="2018-02-24T20:10:32.894" v="6"/>
          <ac:spMkLst>
            <pc:docMk/>
            <pc:sldMk cId="671027698" sldId="306"/>
            <ac:spMk id="5" creationId="{00000000-0000-0000-0000-000000000000}"/>
          </ac:spMkLst>
        </pc:spChg>
      </pc:sldChg>
      <pc:sldChg chg="modSp new ord">
        <pc:chgData name="Lyons,Princess P" userId="1003BFFD9CD9B088@LIVE.COM" providerId="AD" clId="Web-{B1AB51A1-C14C-481C-8982-85EA3B275635}" dt="2018-02-24T22:12:32.317" v="537"/>
        <pc:sldMkLst>
          <pc:docMk/>
          <pc:sldMk cId="931374920" sldId="353"/>
        </pc:sldMkLst>
        <pc:spChg chg="mod">
          <ac:chgData name="Lyons,Princess P" userId="1003BFFD9CD9B088@LIVE.COM" providerId="AD" clId="Web-{B1AB51A1-C14C-481C-8982-85EA3B275635}" dt="2018-02-24T22:12:32.317" v="537"/>
          <ac:spMkLst>
            <pc:docMk/>
            <pc:sldMk cId="931374920" sldId="353"/>
            <ac:spMk id="2" creationId="{5C1B31DC-03BC-4BB0-8FA6-23F1B0939F82}"/>
          </ac:spMkLst>
        </pc:spChg>
        <pc:spChg chg="mod">
          <ac:chgData name="Lyons,Princess P" userId="1003BFFD9CD9B088@LIVE.COM" providerId="AD" clId="Web-{B1AB51A1-C14C-481C-8982-85EA3B275635}" dt="2018-02-24T22:11:06.144" v="482"/>
          <ac:spMkLst>
            <pc:docMk/>
            <pc:sldMk cId="931374920" sldId="353"/>
            <ac:spMk id="3" creationId="{22C866A6-0722-46E6-BEED-9B711334E907}"/>
          </ac:spMkLst>
        </pc:spChg>
      </pc:sldChg>
      <pc:sldChg chg="modSp add replId modNotes">
        <pc:chgData name="Lyons,Princess P" userId="1003BFFD9CD9B088@LIVE.COM" providerId="AD" clId="Web-{B1AB51A1-C14C-481C-8982-85EA3B275635}" dt="2018-02-24T22:17:32.944" v="664"/>
        <pc:sldMkLst>
          <pc:docMk/>
          <pc:sldMk cId="3478838841" sldId="356"/>
        </pc:sldMkLst>
        <pc:spChg chg="mod">
          <ac:chgData name="Lyons,Princess P" userId="1003BFFD9CD9B088@LIVE.COM" providerId="AD" clId="Web-{B1AB51A1-C14C-481C-8982-85EA3B275635}" dt="2018-02-24T22:17:32.944" v="664"/>
          <ac:spMkLst>
            <pc:docMk/>
            <pc:sldMk cId="3478838841" sldId="356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Rockwel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AC6E28A-33A3-DB4F-9F93-D3B0C6596826}" type="datetimeFigureOut">
              <a:rPr lang="en-US"/>
              <a:pPr>
                <a:defRPr/>
              </a:pPr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Rockwel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C965ECB-F284-854D-818F-5BC971CC7B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49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Quadon Medium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Quadon Medium"/>
              </a:defRPr>
            </a:lvl1pPr>
          </a:lstStyle>
          <a:p>
            <a:pPr>
              <a:defRPr/>
            </a:pPr>
            <a:fld id="{0F85DB7A-A5FF-C04A-A4AA-98B39292EA77}" type="datetimeFigureOut">
              <a:rPr lang="en-US" smtClean="0"/>
              <a:pPr>
                <a:defRPr/>
              </a:pPr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Quadon Medium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Quadon Medium"/>
              </a:defRPr>
            </a:lvl1pPr>
          </a:lstStyle>
          <a:p>
            <a:pPr>
              <a:defRPr/>
            </a:pPr>
            <a:fld id="{1A60B8F3-4DE0-044E-A0D2-83BDE6C791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49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Quadon Medium"/>
        <a:ea typeface="MS PGothic" panose="020B0600070205080204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Quadon Medium"/>
        <a:ea typeface="MS PGothic" panose="020B0600070205080204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Quadon Medium"/>
        <a:ea typeface="MS PGothic" panose="020B0600070205080204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Quadon Medium"/>
        <a:ea typeface="MS PGothic" panose="020B0600070205080204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Quadon Medium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60B8F3-4DE0-044E-A0D2-83BDE6C791D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46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For some reason this slide </a:t>
            </a:r>
            <a:r>
              <a:rPr lang="en-US" err="1">
                <a:latin typeface="Calibri"/>
              </a:rPr>
              <a:t>cant</a:t>
            </a:r>
            <a:r>
              <a:rPr lang="en-US">
                <a:latin typeface="Calibri"/>
              </a:rPr>
              <a:t> be edited so I'm going to type everything again in the slide above it (6)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60B8F3-4DE0-044E-A0D2-83BDE6C791D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12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For some reason this slide </a:t>
            </a:r>
            <a:r>
              <a:rPr lang="en-US" err="1">
                <a:latin typeface="Calibri"/>
              </a:rPr>
              <a:t>cant</a:t>
            </a:r>
            <a:r>
              <a:rPr lang="en-US">
                <a:latin typeface="Calibri"/>
              </a:rPr>
              <a:t> be edited so I'm going to type everything again in the slide above it (6)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60B8F3-4DE0-044E-A0D2-83BDE6C791D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For some reason this slide </a:t>
            </a:r>
            <a:r>
              <a:rPr lang="en-US" err="1">
                <a:latin typeface="Calibri"/>
              </a:rPr>
              <a:t>cant</a:t>
            </a:r>
            <a:r>
              <a:rPr lang="en-US">
                <a:latin typeface="Calibri"/>
              </a:rPr>
              <a:t> be edited so I'm going to type everything again in the slide above it (6)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60B8F3-4DE0-044E-A0D2-83BDE6C791D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2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WCOE-PPT---title-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71298" y="2140561"/>
            <a:ext cx="8272702" cy="1334281"/>
          </a:xfrm>
        </p:spPr>
        <p:txBody>
          <a:bodyPr/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With Two Lines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1299" y="3560129"/>
            <a:ext cx="8681355" cy="58102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ntona Book"/>
                <a:ea typeface="+mj-ea"/>
                <a:cs typeface="Gentona Book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284942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289956" y="893853"/>
            <a:ext cx="7556500" cy="83700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515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56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289956" y="1722826"/>
            <a:ext cx="7556500" cy="310872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289956" y="893853"/>
            <a:ext cx="7556500" cy="83700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27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821" y="2142597"/>
            <a:ext cx="7763657" cy="2611257"/>
          </a:xfrm>
        </p:spPr>
        <p:txBody>
          <a:bodyPr>
            <a:normAutofit/>
          </a:bodyPr>
          <a:lstStyle>
            <a:lvl1pPr>
              <a:defRPr sz="1800">
                <a:latin typeface="Quadon Medium"/>
                <a:cs typeface="Quadon Medium"/>
              </a:defRPr>
            </a:lvl1pPr>
            <a:lvl2pPr>
              <a:defRPr sz="1800">
                <a:latin typeface="Quadon Medium"/>
                <a:cs typeface="Quadon Medium"/>
              </a:defRPr>
            </a:lvl2pPr>
            <a:lvl3pPr>
              <a:defRPr sz="1800">
                <a:latin typeface="Quadon Medium"/>
                <a:cs typeface="Quadon Medium"/>
              </a:defRPr>
            </a:lvl3pPr>
            <a:lvl4pPr>
              <a:defRPr sz="1800">
                <a:latin typeface="Quadon Medium"/>
                <a:cs typeface="Quadon Medium"/>
              </a:defRPr>
            </a:lvl4pPr>
            <a:lvl5pPr>
              <a:defRPr sz="1800">
                <a:latin typeface="Quadon Medium"/>
                <a:cs typeface="Quadon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0"/>
          </p:nvPr>
        </p:nvSpPr>
        <p:spPr>
          <a:xfrm>
            <a:off x="293821" y="1500290"/>
            <a:ext cx="7763657" cy="581025"/>
          </a:xfrm>
        </p:spPr>
        <p:txBody>
          <a:bodyPr rtlCol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Gentona Book"/>
                <a:ea typeface="+mj-ea"/>
                <a:cs typeface="Gentona Book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289956" y="893853"/>
            <a:ext cx="7556500" cy="83700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857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821" y="2583842"/>
            <a:ext cx="3657600" cy="2268251"/>
          </a:xfrm>
        </p:spPr>
        <p:txBody>
          <a:bodyPr>
            <a:normAutofit/>
          </a:bodyPr>
          <a:lstStyle>
            <a:lvl1pPr>
              <a:defRPr sz="1800">
                <a:latin typeface="Quadon Medium"/>
                <a:cs typeface="Quadon Medium"/>
              </a:defRPr>
            </a:lvl1pPr>
            <a:lvl2pPr>
              <a:defRPr sz="1800">
                <a:latin typeface="Quadon Medium"/>
                <a:cs typeface="Quadon Medium"/>
              </a:defRPr>
            </a:lvl2pPr>
            <a:lvl3pPr>
              <a:defRPr sz="1800">
                <a:latin typeface="Quadon Medium"/>
                <a:cs typeface="Quadon Medium"/>
              </a:defRPr>
            </a:lvl3pPr>
            <a:lvl4pPr>
              <a:defRPr sz="1800">
                <a:latin typeface="Quadon Medium"/>
                <a:cs typeface="Quadon Medium"/>
              </a:defRPr>
            </a:lvl4pPr>
            <a:lvl5pPr>
              <a:defRPr sz="1800">
                <a:latin typeface="Quadon Medium"/>
                <a:cs typeface="Quadon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6158" y="2583842"/>
            <a:ext cx="3657600" cy="2268251"/>
          </a:xfrm>
        </p:spPr>
        <p:txBody>
          <a:bodyPr>
            <a:normAutofit/>
          </a:bodyPr>
          <a:lstStyle>
            <a:lvl1pPr>
              <a:defRPr sz="1800" b="0" i="0">
                <a:latin typeface="Quadon Medium"/>
                <a:cs typeface="Quadon Medium"/>
              </a:defRPr>
            </a:lvl1pPr>
            <a:lvl2pPr>
              <a:defRPr sz="1800">
                <a:latin typeface="Quadon Medium"/>
                <a:cs typeface="Quadon Medium"/>
              </a:defRPr>
            </a:lvl2pPr>
            <a:lvl3pPr>
              <a:defRPr sz="1800">
                <a:latin typeface="Quadon Medium"/>
                <a:cs typeface="Quadon Medium"/>
              </a:defRPr>
            </a:lvl3pPr>
            <a:lvl4pPr>
              <a:defRPr sz="1800">
                <a:latin typeface="Quadon Medium"/>
                <a:cs typeface="Quadon Medium"/>
              </a:defRPr>
            </a:lvl4pPr>
            <a:lvl5pPr>
              <a:defRPr sz="1800">
                <a:latin typeface="Quadon Medium"/>
                <a:cs typeface="Quadon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21" y="2301454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Gentona Book"/>
                <a:cs typeface="Gentona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6158" y="2301454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Gentona Book"/>
                <a:cs typeface="Gentona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93821" y="1500290"/>
            <a:ext cx="7763657" cy="581025"/>
          </a:xfrm>
        </p:spPr>
        <p:txBody>
          <a:bodyPr rtlCol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Gentona Book"/>
                <a:ea typeface="+mj-ea"/>
                <a:cs typeface="Gentona Book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289956" y="893853"/>
            <a:ext cx="7556500" cy="83700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81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27304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89956" y="893853"/>
            <a:ext cx="7556500" cy="83700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9956" y="1722826"/>
            <a:ext cx="7556500" cy="310872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86" r:id="rId2"/>
    <p:sldLayoutId id="2147484285" r:id="rId3"/>
    <p:sldLayoutId id="2147484267" r:id="rId4"/>
    <p:sldLayoutId id="2147484269" r:id="rId5"/>
    <p:sldLayoutId id="2147484270" r:id="rId6"/>
    <p:sldLayoutId id="2147484290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accent1"/>
          </a:solidFill>
          <a:latin typeface="Gentona Book"/>
          <a:ea typeface="MS PGothic" panose="020B0600070205080204" pitchFamily="34" charset="-128"/>
          <a:cs typeface="Gentona Book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SzPct val="75000"/>
        <a:buFont typeface="Wingdings" charset="2"/>
        <a:buChar char="n"/>
        <a:defRPr sz="2000" kern="1200">
          <a:solidFill>
            <a:schemeClr val="accent1"/>
          </a:solidFill>
          <a:latin typeface="Quadon Medium"/>
          <a:ea typeface="MS PGothic" panose="020B0600070205080204" pitchFamily="34" charset="-128"/>
          <a:cs typeface="Quadon Medium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chemeClr val="accent3"/>
        </a:buClr>
        <a:buSzPct val="75000"/>
        <a:buFont typeface="Wingdings" charset="2"/>
        <a:buChar char="n"/>
        <a:defRPr kern="1200">
          <a:solidFill>
            <a:schemeClr val="accent1"/>
          </a:solidFill>
          <a:latin typeface="Quadon Medium"/>
          <a:ea typeface="MS PGothic" panose="020B0600070205080204" pitchFamily="34" charset="-128"/>
          <a:cs typeface="Quadon Medium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SzPct val="75000"/>
        <a:buFont typeface="Wingdings" charset="2"/>
        <a:buChar char="n"/>
        <a:defRPr kern="1200">
          <a:solidFill>
            <a:schemeClr val="accent1"/>
          </a:solidFill>
          <a:latin typeface="Quadon Medium"/>
          <a:ea typeface="MS PGothic" panose="020B0600070205080204" pitchFamily="34" charset="-128"/>
          <a:cs typeface="Quadon Medium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chemeClr val="accent3"/>
        </a:buClr>
        <a:buSzPct val="75000"/>
        <a:buFont typeface="Wingdings" charset="2"/>
        <a:buChar char="n"/>
        <a:defRPr kern="1200">
          <a:solidFill>
            <a:schemeClr val="accent1"/>
          </a:solidFill>
          <a:latin typeface="Quadon Medium"/>
          <a:ea typeface="MS PGothic" panose="020B0600070205080204" pitchFamily="34" charset="-128"/>
          <a:cs typeface="Quadon Medium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SzPct val="75000"/>
        <a:buFont typeface="Wingdings" charset="2"/>
        <a:buChar char="n"/>
        <a:defRPr kern="1200">
          <a:solidFill>
            <a:schemeClr val="accent1"/>
          </a:solidFill>
          <a:latin typeface="Quadon Medium"/>
          <a:ea typeface="MS PGothic" panose="020B0600070205080204" pitchFamily="34" charset="-128"/>
          <a:cs typeface="Quadon Medium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V1eYniJ0Rnk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Deep</a:t>
            </a:r>
            <a:r>
              <a:rPr lang="en-US" sz="2800" b="1" dirty="0">
                <a:solidFill>
                  <a:srgbClr val="FFFFFF"/>
                </a:solidFill>
              </a:rPr>
              <a:t> Reinforcement Learning with 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Double Q-learning</a:t>
            </a:r>
            <a:br>
              <a:rPr lang="en-US" sz="2800" b="1" dirty="0">
                <a:solidFill>
                  <a:srgbClr val="FFFFFF"/>
                </a:solidFill>
              </a:rPr>
            </a:b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1600" b="1" dirty="0"/>
              <a:t>Google </a:t>
            </a:r>
            <a:r>
              <a:rPr lang="en-US" sz="1600" b="1" dirty="0" err="1"/>
              <a:t>Deepmind</a:t>
            </a:r>
            <a:r>
              <a:rPr lang="en-US" sz="1600" b="1" dirty="0"/>
              <a:t> – Dec 2015 – </a:t>
            </a:r>
            <a:r>
              <a:rPr lang="en-US" sz="1600" b="1" dirty="0" err="1"/>
              <a:t>Hado</a:t>
            </a:r>
            <a:r>
              <a:rPr lang="en-US" sz="1600" b="1" dirty="0"/>
              <a:t> van Hasselt, Arthur </a:t>
            </a:r>
            <a:r>
              <a:rPr lang="en-US" sz="1600" b="1" dirty="0" err="1"/>
              <a:t>Guez</a:t>
            </a:r>
            <a:r>
              <a:rPr lang="en-US" sz="1600" b="1" dirty="0"/>
              <a:t>, David Silver</a:t>
            </a:r>
            <a:br>
              <a:rPr lang="en-US" sz="1600" b="1" dirty="0">
                <a:solidFill>
                  <a:srgbClr val="FFFFFF"/>
                </a:solidFill>
              </a:rPr>
            </a:b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93564" y="4104657"/>
            <a:ext cx="7954046" cy="5810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 i="1" dirty="0">
                <a:latin typeface="+mj-lt"/>
              </a:rPr>
              <a:t>Presented by: T1 - James </a:t>
            </a:r>
            <a:r>
              <a:rPr lang="en-US" sz="1600" i="1" dirty="0" err="1">
                <a:latin typeface="+mj-lt"/>
              </a:rPr>
              <a:t>Bocinsky</a:t>
            </a:r>
            <a:r>
              <a:rPr lang="en-US" sz="1600" i="1" dirty="0">
                <a:latin typeface="+mj-lt"/>
              </a:rPr>
              <a:t> and Lorenzo Tabares</a:t>
            </a:r>
          </a:p>
        </p:txBody>
      </p:sp>
    </p:spTree>
    <p:extLst>
      <p:ext uri="{BB962C8B-B14F-4D97-AF65-F5344CB8AC3E}">
        <p14:creationId xmlns:p14="http://schemas.microsoft.com/office/powerpoint/2010/main" val="67102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657E60-7209-419E-900B-4B3A15FD1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56" y="1603556"/>
            <a:ext cx="7556500" cy="3108722"/>
          </a:xfrm>
        </p:spPr>
        <p:txBody>
          <a:bodyPr/>
          <a:lstStyle/>
          <a:p>
            <a:r>
              <a:rPr lang="en-US"/>
              <a:t>Original Target Evaluation</a:t>
            </a:r>
          </a:p>
          <a:p>
            <a:endParaRPr lang="en-US" sz="2400"/>
          </a:p>
          <a:p>
            <a:r>
              <a:rPr lang="en-US"/>
              <a:t>Double Deep Q-Learning Target Evaluation</a:t>
            </a:r>
          </a:p>
          <a:p>
            <a:endParaRPr lang="en-US"/>
          </a:p>
          <a:p>
            <a:pPr lvl="1"/>
            <a:r>
              <a:rPr lang="en-US"/>
              <a:t>Action is still calculated through online network parameters (</a:t>
            </a:r>
            <a:r>
              <a:rPr lang="en-US">
                <a:sym typeface="Symbol" panose="05050102010706020507" pitchFamily="18" charset="2"/>
              </a:rPr>
              <a:t>)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However evaluation is done through target network parameters </a:t>
            </a:r>
            <a:r>
              <a:rPr lang="en-US"/>
              <a:t>(</a:t>
            </a:r>
            <a:r>
              <a:rPr lang="en-US">
                <a:sym typeface="Symbol" panose="05050102010706020507" pitchFamily="18" charset="2"/>
              </a:rPr>
              <a:t></a:t>
            </a:r>
            <a:r>
              <a:rPr lang="en-US" baseline="30000">
                <a:sym typeface="Symbol" panose="05050102010706020507" pitchFamily="18" charset="2"/>
              </a:rPr>
              <a:t>-</a:t>
            </a:r>
            <a:r>
              <a:rPr lang="en-US">
                <a:sym typeface="Symbol" panose="05050102010706020507" pitchFamily="18" charset="2"/>
              </a:rPr>
              <a:t>)</a:t>
            </a:r>
            <a:endParaRPr lang="en-US"/>
          </a:p>
          <a:p>
            <a:pPr lvl="1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BDE644-53D6-4D41-B631-3CC46BF9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56" y="634080"/>
            <a:ext cx="7556500" cy="837009"/>
          </a:xfrm>
        </p:spPr>
        <p:txBody>
          <a:bodyPr/>
          <a:lstStyle/>
          <a:p>
            <a:r>
              <a:rPr lang="en-US"/>
              <a:t>Proposed Double DQN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6F33A7B-EB6F-42FF-99B7-81132ECB5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4"/>
          <a:stretch/>
        </p:blipFill>
        <p:spPr>
          <a:xfrm>
            <a:off x="693178" y="2004170"/>
            <a:ext cx="5111276" cy="539298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9D528F-7BBC-4A2F-86DA-9EEE7B4547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4" b="12131"/>
          <a:stretch/>
        </p:blipFill>
        <p:spPr>
          <a:xfrm>
            <a:off x="693179" y="3217865"/>
            <a:ext cx="5860022" cy="51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8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38816B-E454-4EE0-AFDD-47683043F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986" y="1398148"/>
            <a:ext cx="7556500" cy="3108722"/>
          </a:xfrm>
        </p:spPr>
        <p:txBody>
          <a:bodyPr/>
          <a:lstStyle/>
          <a:p>
            <a:r>
              <a:rPr lang="en-US"/>
              <a:t>Error increases with number of actions for DQN, but not for Double DQN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940009-A694-4F7F-9651-39CBF526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55" y="608103"/>
            <a:ext cx="7986027" cy="837009"/>
          </a:xfrm>
        </p:spPr>
        <p:txBody>
          <a:bodyPr/>
          <a:lstStyle/>
          <a:p>
            <a:r>
              <a:rPr lang="en-US" sz="3200" err="1"/>
              <a:t>Overoptimism</a:t>
            </a:r>
            <a:r>
              <a:rPr lang="en-US" sz="3200"/>
              <a:t> Dependent on Action Space</a:t>
            </a: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5ABBF82-BCC5-4818-B477-1DD606908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46" y="2235157"/>
            <a:ext cx="6191540" cy="26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4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50928384-41E3-4D58-AECE-B324C63DC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095" y="1828844"/>
            <a:ext cx="7389875" cy="310872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A2A662-5497-4CF5-92A5-088F3EB8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56" y="634080"/>
            <a:ext cx="7556500" cy="837009"/>
          </a:xfrm>
        </p:spPr>
        <p:txBody>
          <a:bodyPr/>
          <a:lstStyle/>
          <a:p>
            <a:r>
              <a:rPr lang="en-US"/>
              <a:t>Learning Overestimations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F239512-8DFE-41B1-A672-EE887C2F9391}"/>
              </a:ext>
            </a:extLst>
          </p:cNvPr>
          <p:cNvSpPr txBox="1">
            <a:spLocks/>
          </p:cNvSpPr>
          <p:nvPr/>
        </p:nvSpPr>
        <p:spPr bwMode="auto">
          <a:xfrm>
            <a:off x="289956" y="1675123"/>
            <a:ext cx="1588584" cy="30744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sz="2000"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1400"/>
              <a:t>True distribution: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F239512-8DFE-41B1-A672-EE887C2F9391}"/>
              </a:ext>
            </a:extLst>
          </p:cNvPr>
          <p:cNvSpPr txBox="1">
            <a:spLocks/>
          </p:cNvSpPr>
          <p:nvPr/>
        </p:nvSpPr>
        <p:spPr bwMode="auto">
          <a:xfrm>
            <a:off x="289956" y="2222053"/>
            <a:ext cx="1588584" cy="30744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sz="2000"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1400"/>
              <a:t>sin(s)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0F239512-8DFE-41B1-A672-EE887C2F9391}"/>
              </a:ext>
            </a:extLst>
          </p:cNvPr>
          <p:cNvSpPr txBox="1">
            <a:spLocks/>
          </p:cNvSpPr>
          <p:nvPr/>
        </p:nvSpPr>
        <p:spPr bwMode="auto">
          <a:xfrm>
            <a:off x="289956" y="3075764"/>
            <a:ext cx="1588584" cy="30744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sz="2000"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1400"/>
              <a:t>2exp(-s</a:t>
            </a:r>
            <a:r>
              <a:rPr lang="en-US" sz="1400" baseline="30000"/>
              <a:t>2</a:t>
            </a:r>
            <a:r>
              <a:rPr lang="en-US" sz="1400"/>
              <a:t>)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F239512-8DFE-41B1-A672-EE887C2F9391}"/>
              </a:ext>
            </a:extLst>
          </p:cNvPr>
          <p:cNvSpPr txBox="1">
            <a:spLocks/>
          </p:cNvSpPr>
          <p:nvPr/>
        </p:nvSpPr>
        <p:spPr bwMode="auto">
          <a:xfrm>
            <a:off x="289956" y="4082929"/>
            <a:ext cx="1588584" cy="30744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sz="2000"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1400"/>
              <a:t>2exp(-s</a:t>
            </a:r>
            <a:r>
              <a:rPr lang="en-US" sz="1400" baseline="30000"/>
              <a:t>2</a:t>
            </a:r>
            <a:r>
              <a:rPr lang="en-US" sz="1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265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7CE2E6-EF77-4D42-B245-353132E3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56" y="634080"/>
            <a:ext cx="7556500" cy="837009"/>
          </a:xfrm>
        </p:spPr>
        <p:txBody>
          <a:bodyPr/>
          <a:lstStyle/>
          <a:p>
            <a:r>
              <a:rPr lang="en-US"/>
              <a:t>Overestimation Comparison</a:t>
            </a:r>
          </a:p>
        </p:txBody>
      </p:sp>
      <p:pic>
        <p:nvPicPr>
          <p:cNvPr id="8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79197D92-7B76-4DF5-BAF5-B21DFCBEF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443" y="3007576"/>
            <a:ext cx="7556500" cy="2049969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F657E60-7209-419E-900B-4B3A15FD1767}"/>
              </a:ext>
            </a:extLst>
          </p:cNvPr>
          <p:cNvSpPr txBox="1">
            <a:spLocks/>
          </p:cNvSpPr>
          <p:nvPr/>
        </p:nvSpPr>
        <p:spPr bwMode="auto">
          <a:xfrm>
            <a:off x="356217" y="1353823"/>
            <a:ext cx="7556500" cy="310872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sz="2000"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/>
              <a:t>Horizontal line represents actual reward returned from each visited state.</a:t>
            </a:r>
          </a:p>
          <a:p>
            <a:pPr defTabSz="914400"/>
            <a:r>
              <a:rPr lang="en-US"/>
              <a:t>If there was no bias, you should see the estimate meet the horizontal line at the end of training</a:t>
            </a:r>
          </a:p>
        </p:txBody>
      </p:sp>
    </p:spTree>
    <p:extLst>
      <p:ext uri="{BB962C8B-B14F-4D97-AF65-F5344CB8AC3E}">
        <p14:creationId xmlns:p14="http://schemas.microsoft.com/office/powerpoint/2010/main" val="262318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016DA929-4ACA-46C1-BD22-B6E5D02F0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251"/>
          <a:stretch/>
        </p:blipFill>
        <p:spPr>
          <a:xfrm>
            <a:off x="859912" y="3140764"/>
            <a:ext cx="7205205" cy="167090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19CA4A2-3646-4B28-AB80-635A5693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56" y="616762"/>
            <a:ext cx="7556500" cy="837009"/>
          </a:xfrm>
        </p:spPr>
        <p:txBody>
          <a:bodyPr/>
          <a:lstStyle/>
          <a:p>
            <a:r>
              <a:rPr lang="en-US"/>
              <a:t>Overestimation Comparison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F657E60-7209-419E-900B-4B3A15FD1767}"/>
              </a:ext>
            </a:extLst>
          </p:cNvPr>
          <p:cNvSpPr txBox="1">
            <a:spLocks/>
          </p:cNvSpPr>
          <p:nvPr/>
        </p:nvSpPr>
        <p:spPr bwMode="auto">
          <a:xfrm>
            <a:off x="356217" y="1353823"/>
            <a:ext cx="7556500" cy="310872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sz="2000"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/>
              <a:t>Once overestimation begins you see the score of DQN drop severely.</a:t>
            </a:r>
          </a:p>
          <a:p>
            <a:pPr defTabSz="914400"/>
            <a:r>
              <a:rPr lang="en-US"/>
              <a:t>Double DQN does not overestimate and is seen to be much more stable over training.</a:t>
            </a:r>
          </a:p>
        </p:txBody>
      </p:sp>
    </p:spTree>
    <p:extLst>
      <p:ext uri="{BB962C8B-B14F-4D97-AF65-F5344CB8AC3E}">
        <p14:creationId xmlns:p14="http://schemas.microsoft.com/office/powerpoint/2010/main" val="2109618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7BECFC-4BE9-40A9-B4FB-6B0D21789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530" y="1888062"/>
            <a:ext cx="2497764" cy="73533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2B7C3A-6391-4CA3-AA58-8C7D56D3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56" y="642739"/>
            <a:ext cx="7556500" cy="837009"/>
          </a:xfrm>
        </p:spPr>
        <p:txBody>
          <a:bodyPr/>
          <a:lstStyle/>
          <a:p>
            <a:r>
              <a:rPr lang="en-US"/>
              <a:t>Performance Comparison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FDCD6D-5232-401A-96FA-C2F05F834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163" y="3677481"/>
            <a:ext cx="4116027" cy="758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7D1824-CFDD-44D6-8245-55861AE7799B}"/>
              </a:ext>
            </a:extLst>
          </p:cNvPr>
          <p:cNvSpPr txBox="1"/>
          <p:nvPr/>
        </p:nvSpPr>
        <p:spPr>
          <a:xfrm>
            <a:off x="5680067" y="140608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5 mins of 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BB1D08-75A8-48C6-8353-B0D045617BEA}"/>
              </a:ext>
            </a:extLst>
          </p:cNvPr>
          <p:cNvSpPr txBox="1"/>
          <p:nvPr/>
        </p:nvSpPr>
        <p:spPr>
          <a:xfrm>
            <a:off x="5680068" y="326744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30 mins of play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F657E60-7209-419E-900B-4B3A15FD1767}"/>
              </a:ext>
            </a:extLst>
          </p:cNvPr>
          <p:cNvSpPr txBox="1">
            <a:spLocks/>
          </p:cNvSpPr>
          <p:nvPr/>
        </p:nvSpPr>
        <p:spPr bwMode="auto">
          <a:xfrm>
            <a:off x="356217" y="1353823"/>
            <a:ext cx="4407940" cy="310872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sz="2000"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/>
              <a:t>If training is done for a short amount of time, the difference between DQN vs Double DQN is not that much.</a:t>
            </a:r>
          </a:p>
          <a:p>
            <a:pPr defTabSz="914400"/>
            <a:r>
              <a:rPr lang="en-US"/>
              <a:t>When you do more training you can see that DQN overestimates and decreases in performance, showing that Double DQN is more stable.</a:t>
            </a:r>
          </a:p>
        </p:txBody>
      </p:sp>
    </p:spTree>
    <p:extLst>
      <p:ext uri="{BB962C8B-B14F-4D97-AF65-F5344CB8AC3E}">
        <p14:creationId xmlns:p14="http://schemas.microsoft.com/office/powerpoint/2010/main" val="2279412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F657E60-7209-419E-900B-4B3A15FD1767}"/>
              </a:ext>
            </a:extLst>
          </p:cNvPr>
          <p:cNvSpPr txBox="1">
            <a:spLocks/>
          </p:cNvSpPr>
          <p:nvPr/>
        </p:nvSpPr>
        <p:spPr bwMode="auto">
          <a:xfrm>
            <a:off x="356217" y="1353823"/>
            <a:ext cx="5613887" cy="310872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sz="2000"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/>
              <a:t>Scores normalized relative to human score</a:t>
            </a:r>
          </a:p>
          <a:p>
            <a:pPr defTabSz="914400"/>
            <a:r>
              <a:rPr lang="en-US"/>
              <a:t>100% score is at human level</a:t>
            </a:r>
          </a:p>
          <a:p>
            <a:pPr marL="0" indent="0" defTabSz="914400">
              <a:buNone/>
            </a:pPr>
            <a:endParaRPr lang="en-US"/>
          </a:p>
          <a:p>
            <a:pPr defTabSz="914400"/>
            <a:endParaRPr lang="en-US"/>
          </a:p>
          <a:p>
            <a:pPr defTabSz="914400"/>
            <a:r>
              <a:rPr lang="en-US"/>
              <a:t>Tuned Double DQN performs better than a human for more than half of the games tested</a:t>
            </a:r>
          </a:p>
          <a:p>
            <a:pPr defTabSz="914400"/>
            <a:r>
              <a:rPr lang="en-US"/>
              <a:t>Exceeds regular DQN</a:t>
            </a:r>
          </a:p>
        </p:txBody>
      </p:sp>
      <p:pic>
        <p:nvPicPr>
          <p:cNvPr id="4" name="Picture 4" descr="A picture containing music&#10;&#10;Description generated with high confidence">
            <a:extLst>
              <a:ext uri="{FF2B5EF4-FFF2-40B4-BE49-F238E27FC236}">
                <a16:creationId xmlns:a16="http://schemas.microsoft.com/office/drawing/2014/main" id="{35CBC1BE-F320-4F2E-9319-BE9C8E5BA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1654" y="363583"/>
            <a:ext cx="2756642" cy="47691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C94E5D1-C223-4DE4-B996-5FD59F21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77" y="516814"/>
            <a:ext cx="7556500" cy="837009"/>
          </a:xfrm>
        </p:spPr>
        <p:txBody>
          <a:bodyPr/>
          <a:lstStyle/>
          <a:p>
            <a:r>
              <a:rPr lang="en-US"/>
              <a:t>Performance Comparison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873D8AF-71AC-444A-A93F-1973C9355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58" y="2509208"/>
            <a:ext cx="3955694" cy="66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02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7DDBC5-E3D7-42EE-B6D7-CE0A29EE0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56" y="1424652"/>
            <a:ext cx="7556500" cy="3108722"/>
          </a:xfrm>
        </p:spPr>
        <p:txBody>
          <a:bodyPr/>
          <a:lstStyle/>
          <a:p>
            <a:r>
              <a:rPr lang="en-US"/>
              <a:t>Extensive use of Graphs</a:t>
            </a:r>
          </a:p>
          <a:p>
            <a:pPr lvl="1"/>
            <a:r>
              <a:rPr lang="en-US" sz="2000"/>
              <a:t>Helps visualized results</a:t>
            </a:r>
          </a:p>
          <a:p>
            <a:pPr lvl="1"/>
            <a:r>
              <a:rPr lang="en-US" sz="2000"/>
              <a:t>Concrete evidence </a:t>
            </a:r>
          </a:p>
          <a:p>
            <a:r>
              <a:rPr lang="en-US"/>
              <a:t>Proofs and derivations were provided with all claims and formulas</a:t>
            </a:r>
          </a:p>
          <a:p>
            <a:r>
              <a:rPr lang="en-US"/>
              <a:t>The authors provided good intuition for why double DQN would have such strong results with visualizations and equations</a:t>
            </a:r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AD08F-317B-4F23-9560-E3A68064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56" y="661940"/>
            <a:ext cx="7556500" cy="837009"/>
          </a:xfrm>
        </p:spPr>
        <p:txBody>
          <a:bodyPr/>
          <a:lstStyle/>
          <a:p>
            <a:r>
              <a:rPr lang="en-US"/>
              <a:t>Positives</a:t>
            </a:r>
          </a:p>
        </p:txBody>
      </p:sp>
    </p:spTree>
    <p:extLst>
      <p:ext uri="{BB962C8B-B14F-4D97-AF65-F5344CB8AC3E}">
        <p14:creationId xmlns:p14="http://schemas.microsoft.com/office/powerpoint/2010/main" val="260739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F89FDD-E1D8-4894-A1F6-D9B578E4A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56" y="1338513"/>
            <a:ext cx="7556500" cy="3108722"/>
          </a:xfrm>
        </p:spPr>
        <p:txBody>
          <a:bodyPr/>
          <a:lstStyle/>
          <a:p>
            <a:r>
              <a:rPr lang="en-US" sz="2200" dirty="0"/>
              <a:t>No discussion on</a:t>
            </a:r>
          </a:p>
          <a:p>
            <a:pPr lvl="1"/>
            <a:r>
              <a:rPr lang="en-US" sz="2200" dirty="0"/>
              <a:t>Potential problems using Double DQN</a:t>
            </a:r>
          </a:p>
          <a:p>
            <a:pPr lvl="1"/>
            <a:r>
              <a:rPr lang="en-US" sz="2200" dirty="0"/>
              <a:t>Future improvements on the design</a:t>
            </a:r>
          </a:p>
          <a:p>
            <a:pPr lvl="1"/>
            <a:r>
              <a:rPr lang="en-US" sz="2200" dirty="0"/>
              <a:t>Further application</a:t>
            </a:r>
          </a:p>
          <a:p>
            <a:pPr lvl="1"/>
            <a:r>
              <a:rPr lang="en-US" sz="2200" dirty="0"/>
              <a:t>Why double DQN affected certain games more drastically than others</a:t>
            </a:r>
          </a:p>
          <a:p>
            <a:pPr lvl="1"/>
            <a:r>
              <a:rPr lang="en-US" sz="2200" dirty="0"/>
              <a:t>Details of architecture</a:t>
            </a:r>
          </a:p>
          <a:p>
            <a:pPr lvl="1"/>
            <a:endParaRPr lang="en-US" sz="2200" dirty="0"/>
          </a:p>
          <a:p>
            <a:endParaRPr lang="en-US" sz="4000"/>
          </a:p>
          <a:p>
            <a:pPr lvl="1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C8AD3-7079-48F4-8E67-D5385AB9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56" y="642062"/>
            <a:ext cx="7556500" cy="837009"/>
          </a:xfrm>
        </p:spPr>
        <p:txBody>
          <a:bodyPr/>
          <a:lstStyle/>
          <a:p>
            <a:r>
              <a:rPr lang="en-US"/>
              <a:t>Negatives</a:t>
            </a:r>
          </a:p>
        </p:txBody>
      </p:sp>
    </p:spTree>
    <p:extLst>
      <p:ext uri="{BB962C8B-B14F-4D97-AF65-F5344CB8AC3E}">
        <p14:creationId xmlns:p14="http://schemas.microsoft.com/office/powerpoint/2010/main" val="2818422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0EAF8A-3B8B-4524-BEAC-2A0CB47A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55" y="1384896"/>
            <a:ext cx="8443227" cy="3108722"/>
          </a:xfrm>
        </p:spPr>
        <p:txBody>
          <a:bodyPr/>
          <a:lstStyle/>
          <a:p>
            <a:r>
              <a:rPr lang="en-US"/>
              <a:t>DQN</a:t>
            </a:r>
          </a:p>
          <a:p>
            <a:pPr lvl="1"/>
            <a:r>
              <a:rPr lang="en-US" sz="2000"/>
              <a:t>Proven to be overoptimistic and reduce performance</a:t>
            </a:r>
            <a:endParaRPr lang="en-US"/>
          </a:p>
          <a:p>
            <a:r>
              <a:rPr lang="en-US"/>
              <a:t>Double DQN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 sz="2000"/>
              <a:t>Mitigates overestimation</a:t>
            </a:r>
          </a:p>
          <a:p>
            <a:pPr lvl="1"/>
            <a:r>
              <a:rPr lang="en-US" sz="2000"/>
              <a:t>Achieved record performance on Atari 2600</a:t>
            </a:r>
            <a:r>
              <a:rPr lang="en-US" sz="2000">
                <a:solidFill>
                  <a:srgbClr val="00529B"/>
                </a:solidFill>
              </a:rPr>
              <a:t> games</a:t>
            </a:r>
          </a:p>
          <a:p>
            <a:pPr lvl="1"/>
            <a:r>
              <a:rPr lang="en-US" sz="2000">
                <a:solidFill>
                  <a:srgbClr val="00529B"/>
                </a:solidFill>
              </a:rPr>
              <a:t>Can be used in future DQN projects to reduce training instability and uncertainty</a:t>
            </a:r>
          </a:p>
          <a:p>
            <a:pPr lvl="1"/>
            <a:r>
              <a:rPr lang="en-US" sz="2000">
                <a:solidFill>
                  <a:srgbClr val="00529B"/>
                </a:solidFill>
              </a:rPr>
              <a:t>Provides more confidence that the solution it formed is reasonable due to stability</a:t>
            </a:r>
            <a:endParaRPr lang="en-US">
              <a:solidFill>
                <a:schemeClr val="tx1"/>
              </a:solidFill>
            </a:endParaRPr>
          </a:p>
          <a:p>
            <a:pPr lvl="1"/>
            <a:endParaRPr lang="en-US" sz="2000">
              <a:solidFill>
                <a:srgbClr val="00529B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00A3A4-4166-49B9-836B-78FBDD35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56" y="661940"/>
            <a:ext cx="7556500" cy="837009"/>
          </a:xfrm>
        </p:spPr>
        <p:txBody>
          <a:bodyPr/>
          <a:lstStyle/>
          <a:p>
            <a:r>
              <a:rPr lang="en-US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278635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19A1B903-EDBF-4CB2-A774-1B7AC6FE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364" y="1228725"/>
            <a:ext cx="3223409" cy="15084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65" y="1439917"/>
            <a:ext cx="7556500" cy="3108722"/>
          </a:xfrm>
        </p:spPr>
        <p:txBody>
          <a:bodyPr/>
          <a:lstStyle/>
          <a:p>
            <a:r>
              <a:rPr lang="en-US" sz="1800">
                <a:solidFill>
                  <a:srgbClr val="00529B"/>
                </a:solidFill>
              </a:rPr>
              <a:t>Agent – game player</a:t>
            </a:r>
          </a:p>
          <a:p>
            <a:r>
              <a:rPr lang="en-US" sz="1800">
                <a:solidFill>
                  <a:srgbClr val="00529B"/>
                </a:solidFill>
              </a:rPr>
              <a:t>State – current game environment</a:t>
            </a:r>
          </a:p>
          <a:p>
            <a:r>
              <a:rPr lang="en-US" sz="1800">
                <a:solidFill>
                  <a:srgbClr val="00529B"/>
                </a:solidFill>
              </a:rPr>
              <a:t>Actions – action performed by agent at a given state</a:t>
            </a:r>
          </a:p>
          <a:p>
            <a:r>
              <a:rPr lang="en-US" sz="1800">
                <a:solidFill>
                  <a:srgbClr val="00529B"/>
                </a:solidFill>
              </a:rPr>
              <a:t>Reward – defined by some aspect of the game to encourage </a:t>
            </a:r>
          </a:p>
          <a:p>
            <a:r>
              <a:rPr lang="en-US" sz="1800">
                <a:solidFill>
                  <a:srgbClr val="00529B"/>
                </a:solidFill>
              </a:rPr>
              <a:t>Reinforcement learning uses its actions and the corresponding reward it received to properly learn a policy (state/action relationship)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1465" y="602908"/>
            <a:ext cx="7556500" cy="837009"/>
          </a:xfrm>
        </p:spPr>
        <p:txBody>
          <a:bodyPr/>
          <a:lstStyle/>
          <a:p>
            <a:r>
              <a:rPr lang="en-US"/>
              <a:t>Reinforcement Learning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9672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8B7E14-1972-47EE-B538-90577185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48" y="730568"/>
            <a:ext cx="7556500" cy="837009"/>
          </a:xfrm>
        </p:spPr>
        <p:txBody>
          <a:bodyPr/>
          <a:lstStyle/>
          <a:p>
            <a:pPr algn="ctr"/>
            <a:r>
              <a:rPr lang="en-US" dirty="0"/>
              <a:t>Video Demo</a:t>
            </a:r>
            <a:br>
              <a:rPr lang="en-US" dirty="0"/>
            </a:br>
            <a:br>
              <a:rPr lang="en-US" dirty="0"/>
            </a:br>
            <a:r>
              <a:rPr lang="en-US" sz="1600" dirty="0"/>
              <a:t>Short video demo: https://youtu.be/V1eYniJ0Rnk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3">
            <a:hlinkClick r:id="" action="ppaction://media"/>
            <a:extLst>
              <a:ext uri="{FF2B5EF4-FFF2-40B4-BE49-F238E27FC236}">
                <a16:creationId xmlns:a16="http://schemas.microsoft.com/office/drawing/2014/main" id="{863D42A7-46FA-4A55-99C7-7F87F162936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93423" y="2258168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6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8B7E14-1972-47EE-B538-90577185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48" y="2259516"/>
            <a:ext cx="7556500" cy="837009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endParaRPr lang="en-US" sz="1600">
              <a:solidFill>
                <a:srgbClr val="0052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5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A77316-9240-429B-83EF-37BB304BE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56" y="1470475"/>
            <a:ext cx="7556500" cy="3108722"/>
          </a:xfrm>
        </p:spPr>
        <p:txBody>
          <a:bodyPr/>
          <a:lstStyle/>
          <a:p>
            <a:r>
              <a:rPr lang="en-US" sz="1800"/>
              <a:t>Used to solve sequential decision problems</a:t>
            </a:r>
          </a:p>
          <a:p>
            <a:pPr lvl="1"/>
            <a:r>
              <a:rPr lang="en-US"/>
              <a:t>Learn estimates for the optimal value of each action</a:t>
            </a:r>
          </a:p>
          <a:p>
            <a:r>
              <a:rPr lang="en-US" sz="1800"/>
              <a:t>The Optimal Policy </a:t>
            </a:r>
          </a:p>
          <a:p>
            <a:pPr lvl="1"/>
            <a:r>
              <a:rPr lang="en-US"/>
              <a:t>Maximize reward in current state and for future states</a:t>
            </a:r>
          </a:p>
          <a:p>
            <a:r>
              <a:rPr lang="en-US" sz="1800">
                <a:solidFill>
                  <a:srgbClr val="00529B"/>
                </a:solidFill>
              </a:rPr>
              <a:t>Optimal Action Values</a:t>
            </a:r>
          </a:p>
          <a:p>
            <a:pPr lvl="1"/>
            <a:r>
              <a:rPr lang="en-US">
                <a:solidFill>
                  <a:srgbClr val="00529B"/>
                </a:solidFill>
              </a:rPr>
              <a:t>Estimated with Q-Learning through observations</a:t>
            </a:r>
            <a:endParaRPr lang="en-US" sz="1600">
              <a:solidFill>
                <a:srgbClr val="00529B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2E9F80-ADA1-4B92-A7AC-C7C5EC88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56" y="663769"/>
            <a:ext cx="7556500" cy="837009"/>
          </a:xfrm>
        </p:spPr>
        <p:txBody>
          <a:bodyPr/>
          <a:lstStyle/>
          <a:p>
            <a:r>
              <a:rPr lang="en-US"/>
              <a:t>Background (Q Learning)</a:t>
            </a:r>
          </a:p>
        </p:txBody>
      </p:sp>
      <p:pic>
        <p:nvPicPr>
          <p:cNvPr id="2050" name="Picture 2" descr="Image result for q learning r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757" y="1913103"/>
            <a:ext cx="2117993" cy="122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q learning ro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471" y="3256120"/>
            <a:ext cx="2186406" cy="145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0F239512-8DFE-41B1-A672-EE887C2F9391}"/>
              </a:ext>
            </a:extLst>
          </p:cNvPr>
          <p:cNvSpPr txBox="1">
            <a:spLocks/>
          </p:cNvSpPr>
          <p:nvPr/>
        </p:nvSpPr>
        <p:spPr bwMode="auto">
          <a:xfrm>
            <a:off x="6672471" y="1058150"/>
            <a:ext cx="2539070" cy="32551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sz="2000"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1400"/>
              <a:t>Intuition Example</a:t>
            </a:r>
          </a:p>
          <a:p>
            <a:pPr marL="0" indent="0" algn="ctr" defTabSz="914400">
              <a:buNone/>
            </a:pPr>
            <a:r>
              <a:rPr lang="en-US" sz="1400">
                <a:solidFill>
                  <a:srgbClr val="00529B"/>
                </a:solidFill>
              </a:rPr>
              <a:t>Goal: exit building to state 5</a:t>
            </a:r>
            <a:endParaRPr lang="en-US" sz="2400">
              <a:solidFill>
                <a:srgbClr val="0052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80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3E61E659-0544-4EAE-B364-32A6EB2B8B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62"/>
          <a:stretch/>
        </p:blipFill>
        <p:spPr>
          <a:xfrm>
            <a:off x="4530213" y="848139"/>
            <a:ext cx="4487973" cy="23191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56" y="466725"/>
            <a:ext cx="7556500" cy="837009"/>
          </a:xfrm>
        </p:spPr>
        <p:txBody>
          <a:bodyPr/>
          <a:lstStyle/>
          <a:p>
            <a:r>
              <a:rPr lang="en-US"/>
              <a:t>Deep Q-Learning (DQN)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97038" y="1172822"/>
                <a:ext cx="8043241" cy="3683195"/>
              </a:xfrm>
            </p:spPr>
            <p:txBody>
              <a:bodyPr/>
              <a:lstStyle/>
              <a:p>
                <a:r>
                  <a:rPr lang="en-US">
                    <a:solidFill>
                      <a:srgbClr val="00529B"/>
                    </a:solidFill>
                  </a:rPr>
                  <a:t>Q Learning</a:t>
                </a:r>
              </a:p>
              <a:p>
                <a:pPr lvl="1"/>
                <a:r>
                  <a:rPr lang="en-US">
                    <a:solidFill>
                      <a:srgbClr val="00529B"/>
                    </a:solidFill>
                  </a:rPr>
                  <a:t>Table consists of:</a:t>
                </a:r>
              </a:p>
              <a:p>
                <a:pPr lvl="2"/>
                <a:r>
                  <a:rPr lang="en-US" sz="1600">
                    <a:solidFill>
                      <a:srgbClr val="00529B"/>
                    </a:solidFill>
                  </a:rPr>
                  <a:t>Row vectors as states</a:t>
                </a:r>
              </a:p>
              <a:p>
                <a:pPr lvl="2"/>
                <a:r>
                  <a:rPr lang="en-US" sz="1600">
                    <a:solidFill>
                      <a:srgbClr val="00529B"/>
                    </a:solidFill>
                  </a:rPr>
                  <a:t>Column vectors as actions</a:t>
                </a:r>
              </a:p>
              <a:p>
                <a:pPr lvl="1"/>
                <a:r>
                  <a:rPr lang="en-US" sz="1600">
                    <a:solidFill>
                      <a:srgbClr val="00529B"/>
                    </a:solidFill>
                  </a:rPr>
                  <a:t>Updated using Bellman equation:​      </a:t>
                </a:r>
              </a:p>
              <a:p>
                <a:pPr marL="228600" lvl="1" indent="0">
                  <a:buNone/>
                </a:pPr>
                <a:r>
                  <a:rPr lang="en-US" sz="1600">
                    <a:solidFill>
                      <a:srgbClr val="00529B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529B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600" i="1" dirty="0">
                            <a:solidFill>
                              <a:srgbClr val="00529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srgbClr val="00529B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 dirty="0">
                            <a:solidFill>
                              <a:srgbClr val="00529B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solidFill>
                              <a:srgbClr val="00529B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i="1" dirty="0">
                        <a:solidFill>
                          <a:srgbClr val="00529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>
                        <a:solidFill>
                          <a:srgbClr val="00529B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i="1" dirty="0">
                        <a:solidFill>
                          <a:srgbClr val="00529B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 dirty="0">
                        <a:solidFill>
                          <a:srgbClr val="0052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600" i="1" dirty="0">
                        <a:solidFill>
                          <a:srgbClr val="0052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rgbClr val="0052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1600" i="1" dirty="0">
                        <a:solidFill>
                          <a:srgbClr val="0052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1600" i="1" dirty="0">
                        <a:solidFill>
                          <a:srgbClr val="0052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600" i="1" dirty="0">
                            <a:solidFill>
                              <a:srgbClr val="00529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 dirty="0">
                                <a:solidFill>
                                  <a:srgbClr val="00529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solidFill>
                                  <a:srgbClr val="00529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i="1" dirty="0">
                                <a:solidFill>
                                  <a:srgbClr val="00529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i="1" dirty="0">
                            <a:solidFill>
                              <a:srgbClr val="00529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i="1" dirty="0">
                                <a:solidFill>
                                  <a:srgbClr val="00529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solidFill>
                                  <a:srgbClr val="00529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600" i="1" dirty="0">
                                <a:solidFill>
                                  <a:srgbClr val="00529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600" i="1" dirty="0">
                        <a:solidFill>
                          <a:srgbClr val="0052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1600">
                  <a:solidFill>
                    <a:srgbClr val="00529B"/>
                  </a:solidFill>
                </a:endParaRPr>
              </a:p>
              <a:p>
                <a:pPr lvl="1"/>
                <a:r>
                  <a:rPr lang="en-US" sz="1600">
                    <a:solidFill>
                      <a:srgbClr val="00529B"/>
                    </a:solidFill>
                  </a:rPr>
                  <a:t>Maximizes immediate reward and future discounted rewards.​</a:t>
                </a:r>
              </a:p>
              <a:p>
                <a:r>
                  <a:rPr lang="en-US">
                    <a:solidFill>
                      <a:srgbClr val="00529B"/>
                    </a:solidFill>
                  </a:rPr>
                  <a:t>Convolutional Neural Network implementation​</a:t>
                </a:r>
              </a:p>
              <a:p>
                <a:pPr lvl="1"/>
                <a:r>
                  <a:rPr lang="en-US" sz="1600">
                    <a:solidFill>
                      <a:srgbClr val="00529B"/>
                    </a:solidFill>
                  </a:rPr>
                  <a:t>Determines the optimal policy through approximation.</a:t>
                </a:r>
              </a:p>
              <a:p>
                <a:pPr lvl="1"/>
                <a:r>
                  <a:rPr lang="en-US" sz="1600">
                    <a:solidFill>
                      <a:srgbClr val="00529B"/>
                    </a:solidFill>
                  </a:rPr>
                  <a:t>Minimizes the loss function to approximate the optimal value function</a:t>
                </a:r>
                <a:endParaRPr lang="en-US" sz="2000">
                  <a:solidFill>
                    <a:srgbClr val="00529B"/>
                  </a:solidFill>
                </a:endParaRPr>
              </a:p>
              <a:p>
                <a:endParaRPr lang="en-US" sz="800">
                  <a:solidFill>
                    <a:srgbClr val="00529B"/>
                  </a:solidFill>
                </a:endParaRPr>
              </a:p>
              <a:p>
                <a:endParaRPr lang="en-US" sz="800">
                  <a:solidFill>
                    <a:srgbClr val="00529B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038" y="1172822"/>
                <a:ext cx="8043241" cy="3683195"/>
              </a:xfrm>
              <a:blipFill>
                <a:blip r:embed="rId4"/>
                <a:stretch>
                  <a:fillRect l="-227" t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3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C866A6-0722-46E6-BEED-9B71133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56" y="567282"/>
            <a:ext cx="7556500" cy="837009"/>
          </a:xfrm>
        </p:spPr>
        <p:txBody>
          <a:bodyPr/>
          <a:lstStyle/>
          <a:p>
            <a:r>
              <a:rPr lang="en-US"/>
              <a:t> Paper's Architecture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09E0BC2E-0032-495D-A157-09E4E0BAC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966" y="2092244"/>
            <a:ext cx="4402034" cy="277001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1B31DC-03BC-4BB0-8FA6-23F1B0939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56" y="1294992"/>
            <a:ext cx="7556500" cy="3108722"/>
          </a:xfrm>
        </p:spPr>
        <p:txBody>
          <a:bodyPr/>
          <a:lstStyle/>
          <a:p>
            <a:r>
              <a:rPr lang="en-US">
                <a:solidFill>
                  <a:srgbClr val="00529B"/>
                </a:solidFill>
              </a:rPr>
              <a:t>DQN</a:t>
            </a:r>
            <a:r>
              <a:rPr lang="en-US"/>
              <a:t> – 3 convolution layers followed by 1 fully connected</a:t>
            </a:r>
          </a:p>
          <a:p>
            <a:r>
              <a:rPr lang="en-US"/>
              <a:t>~ 1.5M parameters</a:t>
            </a:r>
          </a:p>
          <a:p>
            <a:r>
              <a:rPr lang="en-US"/>
              <a:t>Input – Last 4 frames of Atari game</a:t>
            </a:r>
          </a:p>
          <a:p>
            <a:pPr lvl="1"/>
            <a:r>
              <a:rPr lang="en-US" sz="1400">
                <a:solidFill>
                  <a:srgbClr val="00529B"/>
                </a:solidFill>
              </a:rPr>
              <a:t>Provides DQN with a sense of movement in the game</a:t>
            </a:r>
          </a:p>
          <a:p>
            <a:r>
              <a:rPr lang="en-US"/>
              <a:t>Output – game controls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9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F4A109DF-29CD-4A0E-B834-9121CEA0A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685" y="3311212"/>
            <a:ext cx="2227366" cy="1382086"/>
          </a:xfrm>
          <a:prstGeom prst="rect">
            <a:avLst/>
          </a:prstGeom>
        </p:spPr>
      </p:pic>
      <p:sp>
        <p:nvSpPr>
          <p:cNvPr id="3" name="Curved Down Arrow 2"/>
          <p:cNvSpPr/>
          <p:nvPr/>
        </p:nvSpPr>
        <p:spPr>
          <a:xfrm>
            <a:off x="4472613" y="2921479"/>
            <a:ext cx="3839832" cy="571172"/>
          </a:xfrm>
          <a:prstGeom prst="curvedDownArrow">
            <a:avLst>
              <a:gd name="adj1" fmla="val 40349"/>
              <a:gd name="adj2" fmla="val 131507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56" y="466725"/>
            <a:ext cx="7556500" cy="837009"/>
          </a:xfrm>
        </p:spPr>
        <p:txBody>
          <a:bodyPr/>
          <a:lstStyle/>
          <a:p>
            <a:r>
              <a:rPr lang="en-US"/>
              <a:t>High Level Algorithm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0676043-608D-488C-8A20-5BF3F5BA4F57}"/>
              </a:ext>
            </a:extLst>
          </p:cNvPr>
          <p:cNvSpPr txBox="1">
            <a:spLocks/>
          </p:cNvSpPr>
          <p:nvPr/>
        </p:nvSpPr>
        <p:spPr bwMode="auto">
          <a:xfrm>
            <a:off x="289956" y="1208713"/>
            <a:ext cx="7556500" cy="310872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sz="2000"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00"/>
            <a:r>
              <a:rPr lang="en-US"/>
              <a:t>Two networks of the same architecture are used</a:t>
            </a:r>
          </a:p>
          <a:p>
            <a:pPr lvl="1" defTabSz="914400"/>
            <a:r>
              <a:rPr lang="en-US">
                <a:solidFill>
                  <a:srgbClr val="00529B"/>
                </a:solidFill>
              </a:rPr>
              <a:t>"Online" network – Used to form memory of previous actions and rewards given</a:t>
            </a:r>
          </a:p>
          <a:p>
            <a:pPr lvl="1" defTabSz="914400"/>
            <a:r>
              <a:rPr lang="en-US">
                <a:solidFill>
                  <a:srgbClr val="00529B"/>
                </a:solidFill>
              </a:rPr>
              <a:t>"Target" network – Uses memory to calculate loss</a:t>
            </a:r>
          </a:p>
        </p:txBody>
      </p:sp>
      <p:pic>
        <p:nvPicPr>
          <p:cNvPr id="9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C9C705B7-95DB-46D7-967A-5C45B17B6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31" y="3311212"/>
            <a:ext cx="2042648" cy="1280367"/>
          </a:xfrm>
          <a:prstGeom prst="rect">
            <a:avLst/>
          </a:prstGeom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0F239512-8DFE-41B1-A672-EE887C2F9391}"/>
              </a:ext>
            </a:extLst>
          </p:cNvPr>
          <p:cNvSpPr txBox="1">
            <a:spLocks/>
          </p:cNvSpPr>
          <p:nvPr/>
        </p:nvSpPr>
        <p:spPr bwMode="auto">
          <a:xfrm>
            <a:off x="968210" y="2967465"/>
            <a:ext cx="1441090" cy="51099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sz="2000"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1800"/>
              <a:t>Online (</a:t>
            </a:r>
            <a:r>
              <a:rPr lang="en-US" sz="1800">
                <a:sym typeface="Symbol" panose="05050102010706020507" pitchFamily="18" charset="2"/>
              </a:rPr>
              <a:t>)</a:t>
            </a:r>
            <a:endParaRPr lang="en-US" sz="3200">
              <a:solidFill>
                <a:srgbClr val="00529B"/>
              </a:solidFill>
            </a:endParaRP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D8CBA44-DBE9-4384-BBA7-E8047724170E}"/>
              </a:ext>
            </a:extLst>
          </p:cNvPr>
          <p:cNvSpPr txBox="1">
            <a:spLocks/>
          </p:cNvSpPr>
          <p:nvPr/>
        </p:nvSpPr>
        <p:spPr bwMode="auto">
          <a:xfrm>
            <a:off x="5560351" y="2985980"/>
            <a:ext cx="1550505" cy="51099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sz="2000"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1800"/>
              <a:t>Target (</a:t>
            </a:r>
            <a:r>
              <a:rPr lang="en-US" sz="1800">
                <a:sym typeface="Symbol" panose="05050102010706020507" pitchFamily="18" charset="2"/>
              </a:rPr>
              <a:t></a:t>
            </a:r>
            <a:r>
              <a:rPr lang="en-US" sz="1800" baseline="30000">
                <a:sym typeface="Symbol" panose="05050102010706020507" pitchFamily="18" charset="2"/>
              </a:rPr>
              <a:t>-</a:t>
            </a:r>
            <a:r>
              <a:rPr lang="en-US" sz="1800">
                <a:sym typeface="Symbol" panose="05050102010706020507" pitchFamily="18" charset="2"/>
              </a:rPr>
              <a:t>)</a:t>
            </a:r>
            <a:r>
              <a:rPr lang="en-US" sz="1800">
                <a:solidFill>
                  <a:srgbClr val="00529B"/>
                </a:solidFill>
              </a:rPr>
              <a:t> </a:t>
            </a:r>
            <a:endParaRPr lang="en-US" sz="3200">
              <a:solidFill>
                <a:srgbClr val="00529B"/>
              </a:solidFill>
            </a:endParaRPr>
          </a:p>
        </p:txBody>
      </p:sp>
      <p:pic>
        <p:nvPicPr>
          <p:cNvPr id="1028" name="Picture 4" descr="Image result for random sample array computer mem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14" y="3505449"/>
            <a:ext cx="919807" cy="76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2916425" y="3865417"/>
            <a:ext cx="1002091" cy="2021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0F239512-8DFE-41B1-A672-EE887C2F9391}"/>
              </a:ext>
            </a:extLst>
          </p:cNvPr>
          <p:cNvSpPr txBox="1">
            <a:spLocks/>
          </p:cNvSpPr>
          <p:nvPr/>
        </p:nvSpPr>
        <p:spPr bwMode="auto">
          <a:xfrm>
            <a:off x="2623178" y="3548942"/>
            <a:ext cx="1588584" cy="51099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sz="2000"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1400"/>
              <a:t>Observe reward</a:t>
            </a:r>
            <a:endParaRPr lang="en-US" sz="2400">
              <a:solidFill>
                <a:srgbClr val="00529B"/>
              </a:solidFill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0F239512-8DFE-41B1-A672-EE887C2F9391}"/>
              </a:ext>
            </a:extLst>
          </p:cNvPr>
          <p:cNvSpPr txBox="1">
            <a:spLocks/>
          </p:cNvSpPr>
          <p:nvPr/>
        </p:nvSpPr>
        <p:spPr bwMode="auto">
          <a:xfrm>
            <a:off x="4044906" y="4168243"/>
            <a:ext cx="855415" cy="32551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sz="2000"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1400"/>
              <a:t>Memory</a:t>
            </a:r>
            <a:endParaRPr lang="en-US" sz="2400">
              <a:solidFill>
                <a:srgbClr val="00529B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0F239512-8DFE-41B1-A672-EE887C2F9391}"/>
              </a:ext>
            </a:extLst>
          </p:cNvPr>
          <p:cNvSpPr txBox="1">
            <a:spLocks/>
          </p:cNvSpPr>
          <p:nvPr/>
        </p:nvSpPr>
        <p:spPr bwMode="auto">
          <a:xfrm>
            <a:off x="7310453" y="3661147"/>
            <a:ext cx="1265059" cy="51099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sz="2000"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1400"/>
              <a:t>Calculate Loss</a:t>
            </a:r>
            <a:endParaRPr lang="en-US" sz="2400">
              <a:solidFill>
                <a:srgbClr val="00529B"/>
              </a:solidFill>
            </a:endParaRPr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0F239512-8DFE-41B1-A672-EE887C2F9391}"/>
              </a:ext>
            </a:extLst>
          </p:cNvPr>
          <p:cNvSpPr txBox="1">
            <a:spLocks/>
          </p:cNvSpPr>
          <p:nvPr/>
        </p:nvSpPr>
        <p:spPr bwMode="auto">
          <a:xfrm>
            <a:off x="5185268" y="2610144"/>
            <a:ext cx="2196783" cy="32551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sz="2000"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1400"/>
              <a:t>Random Sample Memory</a:t>
            </a:r>
            <a:endParaRPr lang="en-US" sz="2400">
              <a:solidFill>
                <a:srgbClr val="00529B"/>
              </a:solidFill>
            </a:endParaRPr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0F239512-8DFE-41B1-A672-EE887C2F9391}"/>
              </a:ext>
            </a:extLst>
          </p:cNvPr>
          <p:cNvSpPr txBox="1">
            <a:spLocks/>
          </p:cNvSpPr>
          <p:nvPr/>
        </p:nvSpPr>
        <p:spPr bwMode="auto">
          <a:xfrm>
            <a:off x="2247377" y="4493754"/>
            <a:ext cx="1030227" cy="51099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sz="2000"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1400"/>
              <a:t>Back Prop Loss</a:t>
            </a:r>
            <a:endParaRPr lang="en-US" sz="2400">
              <a:solidFill>
                <a:srgbClr val="00529B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flipH="1">
            <a:off x="1183900" y="4649202"/>
            <a:ext cx="1072665" cy="2021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flipH="1">
            <a:off x="3277605" y="4642667"/>
            <a:ext cx="4790053" cy="353364"/>
          </a:xfrm>
          <a:prstGeom prst="rightArrow">
            <a:avLst>
              <a:gd name="adj1" fmla="val 50000"/>
              <a:gd name="adj2" fmla="val 612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79619" y="4183192"/>
            <a:ext cx="188038" cy="720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8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56" y="466725"/>
            <a:ext cx="7556500" cy="837009"/>
          </a:xfrm>
        </p:spPr>
        <p:txBody>
          <a:bodyPr/>
          <a:lstStyle/>
          <a:p>
            <a:r>
              <a:rPr lang="en-US"/>
              <a:t>Updating weights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0676043-608D-488C-8A20-5BF3F5BA4F57}"/>
              </a:ext>
            </a:extLst>
          </p:cNvPr>
          <p:cNvSpPr txBox="1">
            <a:spLocks/>
          </p:cNvSpPr>
          <p:nvPr/>
        </p:nvSpPr>
        <p:spPr bwMode="auto">
          <a:xfrm>
            <a:off x="289955" y="1270715"/>
            <a:ext cx="7886635" cy="310872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sz="2000"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00"/>
            <a:r>
              <a:rPr lang="en-US">
                <a:solidFill>
                  <a:srgbClr val="00529B"/>
                </a:solidFill>
              </a:rPr>
              <a:t>Memory is formed</a:t>
            </a:r>
          </a:p>
          <a:p>
            <a:pPr lvl="1" defTabSz="914400"/>
            <a:r>
              <a:rPr lang="en-US">
                <a:solidFill>
                  <a:srgbClr val="00529B"/>
                </a:solidFill>
              </a:rPr>
              <a:t>Loss calculated from target network parameters</a:t>
            </a:r>
          </a:p>
          <a:p>
            <a:pPr lvl="1" defTabSz="914400"/>
            <a:r>
              <a:rPr lang="en-US">
                <a:solidFill>
                  <a:srgbClr val="00529B"/>
                </a:solidFill>
              </a:rPr>
              <a:t>Weights copied every tau steps</a:t>
            </a:r>
          </a:p>
          <a:p>
            <a:pPr lvl="1" defTabSz="914400"/>
            <a:r>
              <a:rPr lang="en-US">
                <a:solidFill>
                  <a:srgbClr val="00529B"/>
                </a:solidFill>
              </a:rPr>
              <a:t>Target network is essentially the Online network at a snapshot in time</a:t>
            </a:r>
          </a:p>
        </p:txBody>
      </p:sp>
      <p:pic>
        <p:nvPicPr>
          <p:cNvPr id="9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C9C705B7-95DB-46D7-967A-5C45B17B6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397" y="3006416"/>
            <a:ext cx="2042648" cy="1280367"/>
          </a:xfrm>
          <a:prstGeom prst="rect">
            <a:avLst/>
          </a:prstGeom>
        </p:spPr>
      </p:pic>
      <p:pic>
        <p:nvPicPr>
          <p:cNvPr id="11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F4A109DF-29CD-4A0E-B834-9121CEA0A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408" y="2904697"/>
            <a:ext cx="2227366" cy="1382086"/>
          </a:xfrm>
          <a:prstGeom prst="rect">
            <a:avLst/>
          </a:prstGeom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0F239512-8DFE-41B1-A672-EE887C2F9391}"/>
              </a:ext>
            </a:extLst>
          </p:cNvPr>
          <p:cNvSpPr txBox="1">
            <a:spLocks/>
          </p:cNvSpPr>
          <p:nvPr/>
        </p:nvSpPr>
        <p:spPr bwMode="auto">
          <a:xfrm>
            <a:off x="0" y="3470175"/>
            <a:ext cx="1441090" cy="51099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sz="2000"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1800"/>
              <a:t>Online (</a:t>
            </a:r>
            <a:r>
              <a:rPr lang="en-US" sz="1800">
                <a:sym typeface="Symbol" panose="05050102010706020507" pitchFamily="18" charset="2"/>
              </a:rPr>
              <a:t>)</a:t>
            </a:r>
            <a:endParaRPr lang="en-US" sz="3200">
              <a:solidFill>
                <a:srgbClr val="00529B"/>
              </a:solidFill>
            </a:endParaRP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D8CBA44-DBE9-4384-BBA7-E8047724170E}"/>
              </a:ext>
            </a:extLst>
          </p:cNvPr>
          <p:cNvSpPr txBox="1">
            <a:spLocks/>
          </p:cNvSpPr>
          <p:nvPr/>
        </p:nvSpPr>
        <p:spPr bwMode="auto">
          <a:xfrm>
            <a:off x="7731224" y="3443672"/>
            <a:ext cx="1550505" cy="51099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sz="2000"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1800"/>
              <a:t>Target (</a:t>
            </a:r>
            <a:r>
              <a:rPr lang="en-US" sz="1800">
                <a:sym typeface="Symbol" panose="05050102010706020507" pitchFamily="18" charset="2"/>
              </a:rPr>
              <a:t></a:t>
            </a:r>
            <a:r>
              <a:rPr lang="en-US" sz="1800" baseline="30000">
                <a:sym typeface="Symbol" panose="05050102010706020507" pitchFamily="18" charset="2"/>
              </a:rPr>
              <a:t>-</a:t>
            </a:r>
            <a:r>
              <a:rPr lang="en-US" sz="1800">
                <a:sym typeface="Symbol" panose="05050102010706020507" pitchFamily="18" charset="2"/>
              </a:rPr>
              <a:t>)</a:t>
            </a:r>
            <a:r>
              <a:rPr lang="en-US" sz="1800">
                <a:solidFill>
                  <a:srgbClr val="00529B"/>
                </a:solidFill>
              </a:rPr>
              <a:t> </a:t>
            </a:r>
            <a:endParaRPr lang="en-US" sz="3200">
              <a:solidFill>
                <a:srgbClr val="00529B"/>
              </a:solidFill>
            </a:endParaRPr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04276EED-149A-4562-9DD2-42B1C3DFDD8A}"/>
              </a:ext>
            </a:extLst>
          </p:cNvPr>
          <p:cNvSpPr/>
          <p:nvPr/>
        </p:nvSpPr>
        <p:spPr>
          <a:xfrm>
            <a:off x="2107098" y="4286783"/>
            <a:ext cx="5148468" cy="701831"/>
          </a:xfrm>
          <a:prstGeom prst="curvedUpArrow">
            <a:avLst>
              <a:gd name="adj1" fmla="val 46917"/>
              <a:gd name="adj2" fmla="val 111660"/>
              <a:gd name="adj3" fmla="val 391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24C0D5FD-BEFC-4118-90FF-2EC6B2205A7D}"/>
              </a:ext>
            </a:extLst>
          </p:cNvPr>
          <p:cNvSpPr txBox="1">
            <a:spLocks/>
          </p:cNvSpPr>
          <p:nvPr/>
        </p:nvSpPr>
        <p:spPr bwMode="auto">
          <a:xfrm>
            <a:off x="3474025" y="4498425"/>
            <a:ext cx="2138383" cy="51099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sz="2000"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2200"/>
              <a:t>Copy Weights</a:t>
            </a:r>
            <a:endParaRPr lang="en-US" sz="4000">
              <a:solidFill>
                <a:srgbClr val="00529B"/>
              </a:solidFill>
            </a:endParaRPr>
          </a:p>
          <a:p>
            <a:pPr defTabSz="914400"/>
            <a:endParaRPr lang="en-US" sz="3800">
              <a:solidFill>
                <a:srgbClr val="00529B"/>
              </a:solidFill>
            </a:endParaRPr>
          </a:p>
          <a:p>
            <a:pPr defTabSz="914400"/>
            <a:endParaRPr lang="en-US" sz="2000">
              <a:solidFill>
                <a:srgbClr val="00529B"/>
              </a:solidFill>
            </a:endParaRPr>
          </a:p>
          <a:p>
            <a:pPr lvl="1" defTabSz="914400"/>
            <a:endParaRPr lang="en-US" sz="2000">
              <a:solidFill>
                <a:srgbClr val="0052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6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1B31DC-03BC-4BB0-8FA6-23F1B0939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56" y="1255235"/>
            <a:ext cx="5723248" cy="3108722"/>
          </a:xfrm>
        </p:spPr>
        <p:txBody>
          <a:bodyPr/>
          <a:lstStyle/>
          <a:p>
            <a:r>
              <a:rPr lang="en-US">
                <a:solidFill>
                  <a:srgbClr val="00529B"/>
                </a:solidFill>
              </a:rPr>
              <a:t>Policy – the state action relationships</a:t>
            </a:r>
          </a:p>
          <a:p>
            <a:r>
              <a:rPr lang="en-US">
                <a:solidFill>
                  <a:srgbClr val="00529B"/>
                </a:solidFill>
              </a:rPr>
              <a:t>DQN</a:t>
            </a:r>
            <a:r>
              <a:rPr lang="en-US"/>
              <a:t> – is unstable due to policy reward overestimation</a:t>
            </a:r>
            <a:endParaRPr lang="en-US">
              <a:solidFill>
                <a:schemeClr val="tx1"/>
              </a:solidFill>
            </a:endParaRPr>
          </a:p>
          <a:p>
            <a:r>
              <a:rPr lang="en-US"/>
              <a:t>Overestimation – when the policy's reward estimation is overly large</a:t>
            </a:r>
          </a:p>
          <a:p>
            <a:r>
              <a:rPr lang="en-US"/>
              <a:t>This does not typically affect the ability to learn a policy as long as values are uniformly higher than relative action preferences, but this is not always the case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866A6-0722-46E6-BEED-9B71133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56" y="567282"/>
            <a:ext cx="7556500" cy="837009"/>
          </a:xfrm>
        </p:spPr>
        <p:txBody>
          <a:bodyPr/>
          <a:lstStyle/>
          <a:p>
            <a:r>
              <a:rPr lang="en-US"/>
              <a:t> Double DQN Motivation</a:t>
            </a: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BC9EB37-BD21-4A20-86FD-221C957A5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012" y="793589"/>
            <a:ext cx="2743200" cy="1938309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DEF05571-735D-4779-A61F-ED7B9E4D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963" y="2848594"/>
            <a:ext cx="2743200" cy="191044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6FA686-5C7B-4818-97F7-21BBAA39F9F3}"/>
              </a:ext>
            </a:extLst>
          </p:cNvPr>
          <p:cNvCxnSpPr/>
          <p:nvPr/>
        </p:nvCxnSpPr>
        <p:spPr>
          <a:xfrm>
            <a:off x="8879772" y="3194461"/>
            <a:ext cx="8908" cy="892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7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F6D6E10B-52DE-4E91-8A81-F64919A7C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108" y="1842386"/>
            <a:ext cx="5423844" cy="583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24270F-20FC-47C6-8E62-1C18A8CF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56" y="660057"/>
            <a:ext cx="7556500" cy="837009"/>
          </a:xfrm>
        </p:spPr>
        <p:txBody>
          <a:bodyPr/>
          <a:lstStyle/>
          <a:p>
            <a:r>
              <a:rPr lang="en-US"/>
              <a:t>Formal Equations</a:t>
            </a:r>
          </a:p>
        </p:txBody>
      </p:sp>
      <p:pic>
        <p:nvPicPr>
          <p:cNvPr id="2" name="Picture 4" descr="A picture containing object, watch&#10;&#10;Description generated with high confidence">
            <a:extLst>
              <a:ext uri="{FF2B5EF4-FFF2-40B4-BE49-F238E27FC236}">
                <a16:creationId xmlns:a16="http://schemas.microsoft.com/office/drawing/2014/main" id="{277E2629-6901-431D-8007-4CF05AD3C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15" y="3041160"/>
            <a:ext cx="5786050" cy="459038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DD66F84D-5790-4C62-AF4D-E1B0AB59262C}"/>
              </a:ext>
            </a:extLst>
          </p:cNvPr>
          <p:cNvSpPr txBox="1">
            <a:spLocks/>
          </p:cNvSpPr>
          <p:nvPr/>
        </p:nvSpPr>
        <p:spPr bwMode="auto">
          <a:xfrm>
            <a:off x="405800" y="1463305"/>
            <a:ext cx="7863557" cy="310536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sz="2000"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Wingdings" charset="2"/>
              <a:buChar char="n"/>
              <a:defRPr kern="1200">
                <a:solidFill>
                  <a:schemeClr val="accent1"/>
                </a:solidFill>
                <a:latin typeface="Quadon Medium"/>
                <a:ea typeface="MS PGothic" panose="020B0600070205080204" pitchFamily="34" charset="-128"/>
                <a:cs typeface="Quadon Medium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/>
              <a:t>Q value function</a:t>
            </a:r>
          </a:p>
          <a:p>
            <a:pPr defTabSz="914400"/>
            <a:endParaRPr lang="en-US"/>
          </a:p>
          <a:p>
            <a:pPr defTabSz="914400"/>
            <a:r>
              <a:rPr lang="en-US"/>
              <a:t>Parameter update equation (should remind you of typical SGD)</a:t>
            </a:r>
          </a:p>
          <a:p>
            <a:pPr defTabSz="914400"/>
            <a:endParaRPr lang="en-US"/>
          </a:p>
          <a:p>
            <a:pPr defTabSz="914400"/>
            <a:r>
              <a:rPr lang="en-US"/>
              <a:t>Target Output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CC83EA4E-178A-4B05-AA86-8B60A079F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37" y="4115372"/>
            <a:ext cx="3600449" cy="4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50718"/>
      </p:ext>
    </p:extLst>
  </p:cSld>
  <p:clrMapOvr>
    <a:masterClrMapping/>
  </p:clrMapOvr>
</p:sld>
</file>

<file path=ppt/theme/theme1.xml><?xml version="1.0" encoding="utf-8"?>
<a:theme xmlns:a="http://schemas.openxmlformats.org/drawingml/2006/main" name="PNE Theme Slide Deck">
  <a:themeElements>
    <a:clrScheme name="Custom 7">
      <a:dk1>
        <a:sysClr val="windowText" lastClr="000000"/>
      </a:dk1>
      <a:lt1>
        <a:sysClr val="window" lastClr="FFFFFF"/>
      </a:lt1>
      <a:dk2>
        <a:srgbClr val="000C3E"/>
      </a:dk2>
      <a:lt2>
        <a:srgbClr val="6C9AC3"/>
      </a:lt2>
      <a:accent1>
        <a:srgbClr val="00529B"/>
      </a:accent1>
      <a:accent2>
        <a:srgbClr val="00529B"/>
      </a:accent2>
      <a:accent3>
        <a:srgbClr val="E17F35"/>
      </a:accent3>
      <a:accent4>
        <a:srgbClr val="FF462C"/>
      </a:accent4>
      <a:accent5>
        <a:srgbClr val="FF462C"/>
      </a:accent5>
      <a:accent6>
        <a:srgbClr val="6C9AC3"/>
      </a:accent6>
      <a:hlink>
        <a:srgbClr val="FF462C"/>
      </a:hlink>
      <a:folHlink>
        <a:srgbClr val="FF7F35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21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PNE Theme Slide Deck</vt:lpstr>
      <vt:lpstr>Deep Reinforcement Learning with  Double Q-learning  Google Deepmind – Dec 2015 – Hado van Hasselt, Arthur Guez, David Silver </vt:lpstr>
      <vt:lpstr>Reinforcement Learning</vt:lpstr>
      <vt:lpstr>Background (Q Learning)</vt:lpstr>
      <vt:lpstr>Deep Q-Learning (DQN)</vt:lpstr>
      <vt:lpstr> Paper's Architecture</vt:lpstr>
      <vt:lpstr>High Level Algorithm</vt:lpstr>
      <vt:lpstr>Updating weights</vt:lpstr>
      <vt:lpstr> Double DQN Motivation</vt:lpstr>
      <vt:lpstr>Formal Equations</vt:lpstr>
      <vt:lpstr>Proposed Double DQN</vt:lpstr>
      <vt:lpstr>Overoptimism Dependent on Action Space</vt:lpstr>
      <vt:lpstr>Learning Overestimations</vt:lpstr>
      <vt:lpstr>Overestimation Comparison</vt:lpstr>
      <vt:lpstr>Overestimation Comparison</vt:lpstr>
      <vt:lpstr>Performance Comparison</vt:lpstr>
      <vt:lpstr>Performance Comparison</vt:lpstr>
      <vt:lpstr>Positives</vt:lpstr>
      <vt:lpstr>Negatives</vt:lpstr>
      <vt:lpstr>Impact</vt:lpstr>
      <vt:lpstr>Video Demo  Short video demo: https://youtu.be/V1eYniJ0Rnk</vt:lpstr>
      <vt:lpstr>Questions?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 with  Double Q-learning  T1 – The Mean [ ]'s </dc:title>
  <cp:revision>19</cp:revision>
  <dcterms:modified xsi:type="dcterms:W3CDTF">2018-04-18T16:28:42Z</dcterms:modified>
</cp:coreProperties>
</file>