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74" r:id="rId2"/>
    <p:sldId id="312" r:id="rId3"/>
    <p:sldId id="406" r:id="rId4"/>
    <p:sldId id="267" r:id="rId5"/>
    <p:sldId id="384" r:id="rId6"/>
    <p:sldId id="314" r:id="rId7"/>
    <p:sldId id="315" r:id="rId8"/>
    <p:sldId id="316" r:id="rId9"/>
    <p:sldId id="277" r:id="rId10"/>
    <p:sldId id="325" r:id="rId11"/>
    <p:sldId id="305" r:id="rId12"/>
    <p:sldId id="407" r:id="rId13"/>
    <p:sldId id="311" r:id="rId14"/>
    <p:sldId id="313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405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AB936-B7F5-24AC-B75B-1BB1F170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E1F64-C29B-3C4F-08AD-7D2A01A6B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D97A-1E82-1CC3-E806-731EDD3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16A6-5A33-6728-BF4D-869986971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09868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DDD with Vertical Slice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8322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with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IRequest&lt;T&gt;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IRequest</a:t>
            </a:r>
          </a:p>
          <a:p>
            <a:pPr algn="ctr"/>
            <a:r>
              <a:rPr lang="en-US" sz="2000" dirty="0"/>
              <a:t>Handler</a:t>
            </a:r>
          </a:p>
          <a:p>
            <a:pPr algn="ctr"/>
            <a:r>
              <a:rPr lang="en-US" sz="2000" dirty="0"/>
              <a:t>&lt;TRequest, TResponse&gt;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TResponse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74567-D190-4550-85AB-C171BDD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D07F5-EDB5-49F6-B67D-035EDB05A396}"/>
              </a:ext>
            </a:extLst>
          </p:cNvPr>
          <p:cNvSpPr txBox="1"/>
          <p:nvPr/>
        </p:nvSpPr>
        <p:spPr>
          <a:xfrm>
            <a:off x="4045974" y="4597515"/>
            <a:ext cx="488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Task&lt;TResponse&gt; Handle(</a:t>
            </a:r>
          </a:p>
          <a:p>
            <a:r>
              <a:rPr lang="en-US" sz="2400" dirty="0"/>
              <a:t>   TRequest request) {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64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3FEE9-5F75-EC34-A20E-893C081BB31B}"/>
              </a:ext>
            </a:extLst>
          </p:cNvPr>
          <p:cNvSpPr/>
          <p:nvPr/>
        </p:nvSpPr>
        <p:spPr>
          <a:xfrm>
            <a:off x="701040" y="3174206"/>
            <a:ext cx="9046464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1A574-E33C-1B61-CBD3-A234A3B9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8EEEF-3918-93CC-D9BA-81C38BDF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6649D-8A27-6084-6EEE-69AAF6D1B201}"/>
              </a:ext>
            </a:extLst>
          </p:cNvPr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34D25-5D31-3C25-1A33-07C12507C286}"/>
              </a:ext>
            </a:extLst>
          </p:cNvPr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D2AE1-61A4-6FDE-8C96-81E2F1CEC7C7}"/>
              </a:ext>
            </a:extLst>
          </p:cNvPr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E8DFF-47B9-5924-E6DC-8AF7D71B6AA4}"/>
              </a:ext>
            </a:extLst>
          </p:cNvPr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423D2-7641-D8E7-0165-63BCFC1956CF}"/>
              </a:ext>
            </a:extLst>
          </p:cNvPr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DC600-B203-D19F-8F54-C2F92A5D8A8D}"/>
              </a:ext>
            </a:extLst>
          </p:cNvPr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F1129-1B5F-E1EE-2269-54A780DE6459}"/>
              </a:ext>
            </a:extLst>
          </p:cNvPr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DCD64-A0B4-3F02-2704-33EAC5782B7E}"/>
              </a:ext>
            </a:extLst>
          </p:cNvPr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EFA5D-638D-F738-9965-C311544C12B6}"/>
              </a:ext>
            </a:extLst>
          </p:cNvPr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7B221-1305-B257-AC6F-67DD09537089}"/>
              </a:ext>
            </a:extLst>
          </p:cNvPr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D133B-FC5E-1E00-C4D8-BD428C61B5D0}"/>
              </a:ext>
            </a:extLst>
          </p:cNvPr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CCF85-2B1D-B315-AEB6-4695A59117B0}"/>
              </a:ext>
            </a:extLst>
          </p:cNvPr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19323-02A8-AA5B-7EB6-B3F894909C2C}"/>
              </a:ext>
            </a:extLst>
          </p:cNvPr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6529E7-1105-590A-6A2B-12C8768D4DDE}"/>
              </a:ext>
            </a:extLst>
          </p:cNvPr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10564-663A-4C6C-09AA-9825750F46C5}"/>
              </a:ext>
            </a:extLst>
          </p:cNvPr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8229A-FADA-D35C-D619-40CAE87D3768}"/>
              </a:ext>
            </a:extLst>
          </p:cNvPr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2F421-A5D1-C501-B647-14DF99766685}"/>
              </a:ext>
            </a:extLst>
          </p:cNvPr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540422-83F8-1066-A01B-C0321D5554C9}"/>
              </a:ext>
            </a:extLst>
          </p:cNvPr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0A64E1F-AED9-0FEF-CA9F-FAB2C8B8719C}"/>
              </a:ext>
            </a:extLst>
          </p:cNvPr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80758-5E30-CE43-BED2-915BBFA00630}"/>
              </a:ext>
            </a:extLst>
          </p:cNvPr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21025BB-63F6-A4FC-E85F-8646AC5A50F1}"/>
              </a:ext>
            </a:extLst>
          </p:cNvPr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76C02-83C2-F6EB-5A50-C49249F7F2B8}"/>
              </a:ext>
            </a:extLst>
          </p:cNvPr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72705-9DCB-A577-E3A4-48C5D2B543B5}"/>
              </a:ext>
            </a:extLst>
          </p:cNvPr>
          <p:cNvSpPr/>
          <p:nvPr/>
        </p:nvSpPr>
        <p:spPr>
          <a:xfrm>
            <a:off x="701040" y="3174206"/>
            <a:ext cx="2581656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092DD-D5E8-89FE-7F05-1CF82B420237}"/>
              </a:ext>
            </a:extLst>
          </p:cNvPr>
          <p:cNvSpPr/>
          <p:nvPr/>
        </p:nvSpPr>
        <p:spPr>
          <a:xfrm>
            <a:off x="7098792" y="3174206"/>
            <a:ext cx="2581656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43694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/>
              <a:t>DDD with Vertical Slice Architecture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13575" y="3429000"/>
            <a:ext cx="7544105" cy="3230955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dirty="0"/>
              <a:t>Dec 10th-12th in Milan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20% discount code </a:t>
            </a:r>
            <a:r>
              <a:rPr lang="en-US" sz="3200" b="1" dirty="0"/>
              <a:t>Community20</a:t>
            </a:r>
          </a:p>
          <a:p>
            <a:pPr algn="l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C887-B9EB-03FD-B8CA-F2AC0189F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405" y="3171243"/>
            <a:ext cx="3236410" cy="3236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75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DDD with VSA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96E64-736E-3B1D-807E-49DD3BDC8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3EB8BC-C2AA-B00A-2787-4568B1BBB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Vertical Slice Architecture?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BF62BA-ED50-A988-F11B-ADE9F68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of change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33C290-D052-4B7F-9F50-4A9B825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Vertical Slice Architecture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Model and organize application architecture around axes of change, vertical slices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B9BE4F-A2AD-4262-8944-A6B5B13E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8F44-1320-4AF1-B4C5-743EE92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6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6CA06-C34D-4416-8651-C4973EE5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483A13-4EBE-44A0-A5C8-F5E7DC3BE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9A0D-F372-4708-B53D-A3384A5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code to single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6F78C-CBB7-4C48-9663-18E2D01D4530}"/>
              </a:ext>
            </a:extLst>
          </p:cNvPr>
          <p:cNvSpPr/>
          <p:nvPr/>
        </p:nvSpPr>
        <p:spPr>
          <a:xfrm>
            <a:off x="442762" y="224685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2957D-B50A-478A-BD55-E9A5F4652F29}"/>
              </a:ext>
            </a:extLst>
          </p:cNvPr>
          <p:cNvSpPr/>
          <p:nvPr/>
        </p:nvSpPr>
        <p:spPr>
          <a:xfrm>
            <a:off x="3497178" y="268641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ACDA3-AAEA-4E8E-9A6D-B00183CD1AD2}"/>
              </a:ext>
            </a:extLst>
          </p:cNvPr>
          <p:cNvSpPr/>
          <p:nvPr/>
        </p:nvSpPr>
        <p:spPr>
          <a:xfrm>
            <a:off x="1110114" y="410934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48720-B8F7-4B2F-8566-5CE45404CE21}"/>
              </a:ext>
            </a:extLst>
          </p:cNvPr>
          <p:cNvSpPr/>
          <p:nvPr/>
        </p:nvSpPr>
        <p:spPr>
          <a:xfrm>
            <a:off x="3749040" y="5018932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6867626" y="2040556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7275095" y="2419150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9287577" y="241915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7275094" y="399311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9288379" y="3993114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8E3B-02CF-4596-9417-57A837A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service methods to 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91C2F-BA49-424C-87A4-ED02B2C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BE304-7211-4F26-93CA-7AE6DAA49B36}"/>
              </a:ext>
            </a:extLst>
          </p:cNvPr>
          <p:cNvSpPr/>
          <p:nvPr/>
        </p:nvSpPr>
        <p:spPr>
          <a:xfrm>
            <a:off x="838200" y="1958740"/>
            <a:ext cx="3690486" cy="445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Invoice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3A436-A039-4F6C-9EF3-B1C1A8B0DD04}"/>
              </a:ext>
            </a:extLst>
          </p:cNvPr>
          <p:cNvSpPr/>
          <p:nvPr/>
        </p:nvSpPr>
        <p:spPr>
          <a:xfrm>
            <a:off x="1078430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Approve()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D7C16-4172-4D66-A80D-47AD0AFBE261}"/>
              </a:ext>
            </a:extLst>
          </p:cNvPr>
          <p:cNvSpPr/>
          <p:nvPr/>
        </p:nvSpPr>
        <p:spPr>
          <a:xfrm>
            <a:off x="1078430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Reject()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9A41E-A9F9-44C4-AE35-88518023CD33}"/>
              </a:ext>
            </a:extLst>
          </p:cNvPr>
          <p:cNvSpPr/>
          <p:nvPr/>
        </p:nvSpPr>
        <p:spPr>
          <a:xfrm>
            <a:off x="1078429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Flag()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95307-4625-4303-84BB-3C5854733754}"/>
              </a:ext>
            </a:extLst>
          </p:cNvPr>
          <p:cNvSpPr/>
          <p:nvPr/>
        </p:nvSpPr>
        <p:spPr>
          <a:xfrm>
            <a:off x="7395811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ApproveInvoice</a:t>
            </a:r>
            <a:r>
              <a:rPr lang="en-US" dirty="0"/>
              <a:t> {}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95BF0-B8EF-42A3-BC8E-004B2B88DF7C}"/>
              </a:ext>
            </a:extLst>
          </p:cNvPr>
          <p:cNvSpPr/>
          <p:nvPr/>
        </p:nvSpPr>
        <p:spPr>
          <a:xfrm>
            <a:off x="7395811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RejectInvoice</a:t>
            </a:r>
            <a:r>
              <a:rPr lang="en-US" dirty="0"/>
              <a:t>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310B0-8918-4988-A6E2-ADFE335C11E0}"/>
              </a:ext>
            </a:extLst>
          </p:cNvPr>
          <p:cNvSpPr/>
          <p:nvPr/>
        </p:nvSpPr>
        <p:spPr>
          <a:xfrm>
            <a:off x="7395810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FlagInvoice</a:t>
            </a:r>
            <a:r>
              <a:rPr lang="en-US" dirty="0"/>
              <a:t> {}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6095E-0616-4325-B052-7633B3C7834A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88455" y="31065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89357-C615-4535-A281-337EB11D9D3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88455" y="443370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FC708-D6C5-406D-8550-A889C4E9391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88454" y="57608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74567-D190-4550-85AB-C171BDD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20927</TotalTime>
  <Words>370</Words>
  <Application>Microsoft Macintosh PowerPoint</Application>
  <PresentationFormat>Widescreen</PresentationFormat>
  <Paragraphs>140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Console</vt:lpstr>
      <vt:lpstr>Office Theme</vt:lpstr>
      <vt:lpstr>DDD with Vertical Slice Architecture</vt:lpstr>
      <vt:lpstr>What is Domain-Driven Design?</vt:lpstr>
      <vt:lpstr>What is Vertical Slice Architecture?</vt:lpstr>
      <vt:lpstr>Axes of change</vt:lpstr>
      <vt:lpstr>Vertical Slice Architecture  Model and organize application architecture around axes of change, vertical slices</vt:lpstr>
      <vt:lpstr>Vertical Slices</vt:lpstr>
      <vt:lpstr>Move code to single place</vt:lpstr>
      <vt:lpstr>Move service methods to classes</vt:lpstr>
      <vt:lpstr>Modeling requests</vt:lpstr>
      <vt:lpstr>Request/Response with MediatR</vt:lpstr>
      <vt:lpstr>Architecture in slices</vt:lpstr>
      <vt:lpstr>Architecture in slices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DDD with Vertical Slice Architecture Training</vt:lpstr>
      <vt:lpstr>DDD with VSA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 [Contractor]</cp:lastModifiedBy>
  <cp:revision>224</cp:revision>
  <dcterms:created xsi:type="dcterms:W3CDTF">2014-12-03T11:14:03Z</dcterms:created>
  <dcterms:modified xsi:type="dcterms:W3CDTF">2024-10-21T15:33:21Z</dcterms:modified>
</cp:coreProperties>
</file>