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74" r:id="rId2"/>
    <p:sldId id="312" r:id="rId3"/>
    <p:sldId id="311" r:id="rId4"/>
    <p:sldId id="313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1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49" autoAdjust="0"/>
    <p:restoredTop sz="87329" autoAdjust="0"/>
  </p:normalViewPr>
  <p:slideViewPr>
    <p:cSldViewPr snapToGrid="0">
      <p:cViewPr varScale="1">
        <p:scale>
          <a:sx n="110" d="100"/>
          <a:sy n="110" d="100"/>
        </p:scale>
        <p:origin x="1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11CBBD-FCCC-4341-9A07-9341F6C54581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56D82-A927-4CCE-B899-0E7A70652A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79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architectural design strategy in which we selectively distill, organize, and abstract the body of knowledge from the users to the software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20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PoEAA:</a:t>
            </a:r>
            <a:r>
              <a:rPr lang="en-US" baseline="0" dirty="0"/>
              <a:t> </a:t>
            </a:r>
            <a:r>
              <a:rPr lang="en-US" dirty="0"/>
              <a:t>An object model of the domain that incorporates both behavior and data.</a:t>
            </a:r>
          </a:p>
          <a:p>
            <a:endParaRPr lang="en-US" dirty="0"/>
          </a:p>
          <a:p>
            <a:r>
              <a:rPr lang="en-US" dirty="0"/>
              <a:t>Key – data AND behavior</a:t>
            </a:r>
          </a:p>
          <a:p>
            <a:endParaRPr lang="en-US" dirty="0"/>
          </a:p>
          <a:p>
            <a:r>
              <a:rPr lang="en-US" dirty="0"/>
              <a:t>Beyond nouns</a:t>
            </a:r>
            <a:r>
              <a:rPr lang="en-US" baseline="0" dirty="0"/>
              <a:t> and verbs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214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8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56D82-A927-4CCE-B899-0E7A70652A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3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42B9C4-3265-4C64-80EB-D0107FD089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25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49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C81F0-0529-442A-BBA4-FF8482FC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3BEE5-16B9-49FB-9796-1C1CEB98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51E8C6-357B-4AB9-A339-CA29792E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#NDCSydney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09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3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97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540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0A104-0528-4A3E-8FC6-C371919B02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73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NDCSydney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71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tiff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jpe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70969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sz="6600" dirty="0">
                <a:solidFill>
                  <a:prstClr val="black"/>
                </a:solidFill>
              </a:rPr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2" y="2693397"/>
            <a:ext cx="6858000" cy="1655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Jimmy </a:t>
            </a:r>
            <a:r>
              <a:rPr lang="en-US" dirty="0" err="1"/>
              <a:t>Bogard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9" name="Picture 4" descr="https://mvp.support.microsoft.com/library/images/support/en-US/MVPLogo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0080" y="4637554"/>
            <a:ext cx="1095375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AutoMapper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299" y="4809973"/>
            <a:ext cx="3733800" cy="3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9172" y="5420546"/>
            <a:ext cx="1052054" cy="105205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30877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8AA13-DDCC-47A0-AD54-FD992544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F9DF61-ECC0-4A6A-83EB-BD396BE1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473" y="434897"/>
            <a:ext cx="7967054" cy="598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92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0A0-427C-4581-BAEE-3D273D77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Where’s the behavior?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9AA3D-7440-4761-89EB-6ECAFD14F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FC762-FE83-4B1D-A2B8-B75DEBEF7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43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C4C36B-2F35-4727-AA73-0C12BD102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7F32A-06A2-45C4-B305-631CE64C1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4550" y="1642813"/>
            <a:ext cx="3762900" cy="357237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DE1438-62FB-4903-A671-75E44ABA096E}"/>
              </a:ext>
            </a:extLst>
          </p:cNvPr>
          <p:cNvCxnSpPr/>
          <p:nvPr/>
        </p:nvCxnSpPr>
        <p:spPr>
          <a:xfrm>
            <a:off x="4410913" y="3032206"/>
            <a:ext cx="0" cy="1667714"/>
          </a:xfrm>
          <a:prstGeom prst="straightConnector1">
            <a:avLst/>
          </a:prstGeom>
          <a:ln w="57150"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75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759392" y="247431"/>
            <a:ext cx="8691327" cy="2387600"/>
          </a:xfrm>
        </p:spPr>
        <p:txBody>
          <a:bodyPr anchor="ctr">
            <a:noAutofit/>
          </a:bodyPr>
          <a:lstStyle/>
          <a:p>
            <a:r>
              <a:rPr lang="en-US" dirty="0"/>
              <a:t>Domain-Driven Refactoring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676055" y="3188072"/>
            <a:ext cx="6858000" cy="3092807"/>
          </a:xfrm>
        </p:spPr>
        <p:txBody>
          <a:bodyPr>
            <a:normAutofit/>
          </a:bodyPr>
          <a:lstStyle/>
          <a:p>
            <a:r>
              <a:rPr lang="en-US" dirty="0"/>
              <a:t>Jimmy Bogard</a:t>
            </a:r>
          </a:p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endParaRPr lang="en-US" dirty="0"/>
          </a:p>
          <a:p>
            <a:r>
              <a:rPr lang="en-US" dirty="0"/>
              <a:t>jimmybogard.com</a:t>
            </a:r>
          </a:p>
          <a:p>
            <a:endParaRPr lang="en-US" dirty="0"/>
          </a:p>
          <a:p>
            <a:r>
              <a:rPr lang="en-US" dirty="0"/>
              <a:t>github.com/</a:t>
            </a:r>
            <a:r>
              <a:rPr lang="en-US" dirty="0" err="1"/>
              <a:t>jbogard</a:t>
            </a:r>
            <a:r>
              <a:rPr lang="en-US" dirty="0"/>
              <a:t>/presentations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555D3CC-D5E7-43E2-A353-B36385863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2308957"/>
            <a:ext cx="2166271" cy="2830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A16D6C-8AA9-44C5-8D23-53EDC404B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2362" y="2308957"/>
            <a:ext cx="2128042" cy="2902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652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812" y="2235200"/>
            <a:ext cx="10456377" cy="2387600"/>
          </a:xfrm>
        </p:spPr>
        <p:txBody>
          <a:bodyPr anchor="ctr">
            <a:normAutofit/>
          </a:bodyPr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Domain-Driven Design?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897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What is</a:t>
            </a:r>
            <a:br>
              <a:rPr lang="en-US" dirty="0"/>
            </a:br>
            <a:r>
              <a:rPr lang="en-US" dirty="0"/>
              <a:t>a domain model?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955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dirty="0"/>
              <a:t>But my code,</a:t>
            </a:r>
            <a:br>
              <a:rPr lang="en-US" dirty="0"/>
            </a:br>
            <a:r>
              <a:rPr lang="en-US" dirty="0"/>
              <a:t>it sucks!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896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2763253" y="933650"/>
            <a:ext cx="66654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sz="9600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425667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776859-6EEF-4063-BB11-560F4A28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B40EB7-2E1B-4E8C-BA46-FCC8C14B9A0D}"/>
              </a:ext>
            </a:extLst>
          </p:cNvPr>
          <p:cNvSpPr txBox="1"/>
          <p:nvPr/>
        </p:nvSpPr>
        <p:spPr>
          <a:xfrm>
            <a:off x="1943298" y="933650"/>
            <a:ext cx="83054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9600" dirty="0">
                <a:solidFill>
                  <a:srgbClr val="FF0000"/>
                </a:solidFill>
              </a:rPr>
              <a:t>¯\_(</a:t>
            </a:r>
            <a:r>
              <a:rPr lang="ja-JP" altLang="en-US" sz="9600" dirty="0">
                <a:solidFill>
                  <a:srgbClr val="FF0000"/>
                </a:solidFill>
              </a:rPr>
              <a:t>ツ</a:t>
            </a:r>
            <a:r>
              <a:rPr lang="en-US" altLang="ja-JP" sz="9600" dirty="0">
                <a:solidFill>
                  <a:srgbClr val="FF0000"/>
                </a:solidFill>
              </a:rPr>
              <a:t>)_/¯</a:t>
            </a:r>
            <a:endParaRPr lang="en-US" sz="9600" dirty="0">
              <a:solidFill>
                <a:srgbClr val="FF0000"/>
              </a:solidFill>
            </a:endParaRPr>
          </a:p>
          <a:p>
            <a:pPr algn="ctr"/>
            <a:r>
              <a:rPr lang="en-US" altLang="ja-JP" sz="9600" dirty="0">
                <a:solidFill>
                  <a:srgbClr val="00B050"/>
                </a:solidFill>
              </a:rPr>
              <a:t>¯\_(</a:t>
            </a:r>
            <a:r>
              <a:rPr lang="ja-JP" altLang="en-US" sz="9600" dirty="0">
                <a:solidFill>
                  <a:srgbClr val="00B050"/>
                </a:solidFill>
              </a:rPr>
              <a:t>ツ</a:t>
            </a:r>
            <a:r>
              <a:rPr lang="en-US" altLang="ja-JP" sz="9600" dirty="0">
                <a:solidFill>
                  <a:srgbClr val="00B050"/>
                </a:solidFill>
              </a:rPr>
              <a:t>)_/¯</a:t>
            </a:r>
            <a:endParaRPr lang="en-US" sz="9600" dirty="0">
              <a:solidFill>
                <a:srgbClr val="00B050"/>
              </a:solidFill>
            </a:endParaRPr>
          </a:p>
          <a:p>
            <a:pPr algn="ctr"/>
            <a:r>
              <a:rPr lang="en-US" sz="9600" dirty="0">
                <a:solidFill>
                  <a:srgbClr val="00B0F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393364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2486DA5-D343-4747-A4FD-3308D26D4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US" sz="7200" dirty="0"/>
              <a:t>Shoulders of Giants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A96DA99A-4157-43C2-98A4-42632CE7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94B4-C24A-4C86-A04A-A4685426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jimmybogard.com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54C1-4906-42D9-9481-3C757D735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00" y="1685109"/>
            <a:ext cx="2643706" cy="345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BCA5EF9-3CF0-4AF1-BEDB-7D214642B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390" y="1685109"/>
            <a:ext cx="2536460" cy="345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orking Effectively with Legacy Code (text only) by M.Feathers: M ...">
            <a:extLst>
              <a:ext uri="{FF2B5EF4-FFF2-40B4-BE49-F238E27FC236}">
                <a16:creationId xmlns:a16="http://schemas.microsoft.com/office/drawing/2014/main" id="{963DF17B-8562-40DE-8A84-9252CBC9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8" y="1052513"/>
            <a:ext cx="3590925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156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0A87F9-602E-48A4-AD26-5BE80A9B7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0C891F-26A9-405D-821C-333C42EC44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464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LJKTtTuA1JYcmiIHNUWnZ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el361ATYxVn7CIhxUw3r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GXR3BK6E2EUKvoPmRUH3b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ucida Console">
      <a:majorFont>
        <a:latin typeface="Lucida Console"/>
        <a:ea typeface=""/>
        <a:cs typeface=""/>
      </a:majorFont>
      <a:minorFont>
        <a:latin typeface="Lucida Conso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21000</TotalTime>
  <Words>174</Words>
  <Application>Microsoft Macintosh PowerPoint</Application>
  <PresentationFormat>Widescreen</PresentationFormat>
  <Paragraphs>46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Lucida Console</vt:lpstr>
      <vt:lpstr>Office Theme</vt:lpstr>
      <vt:lpstr>Domain-Driven Refactoring</vt:lpstr>
      <vt:lpstr>What is Domain-Driven Design?</vt:lpstr>
      <vt:lpstr>What is a domain model?</vt:lpstr>
      <vt:lpstr>But my code, it sucks!</vt:lpstr>
      <vt:lpstr>PowerPoint Presentation</vt:lpstr>
      <vt:lpstr>PowerPoint Presentation</vt:lpstr>
      <vt:lpstr>Shoulders of Giants</vt:lpstr>
      <vt:lpstr>PowerPoint Presentation</vt:lpstr>
      <vt:lpstr>Current State</vt:lpstr>
      <vt:lpstr>PowerPoint Presentation</vt:lpstr>
      <vt:lpstr>Where’s the behavior?</vt:lpstr>
      <vt:lpstr>PowerPoint Presentation</vt:lpstr>
      <vt:lpstr>Domain-Driven Refactoring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Conventionally Speaking</dc:title>
  <dc:creator>James Bogard</dc:creator>
  <cp:lastModifiedBy>Jimmy Bogard</cp:lastModifiedBy>
  <cp:revision>222</cp:revision>
  <dcterms:created xsi:type="dcterms:W3CDTF">2014-12-03T11:14:03Z</dcterms:created>
  <dcterms:modified xsi:type="dcterms:W3CDTF">2025-04-16T18:27:07Z</dcterms:modified>
</cp:coreProperties>
</file>