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EE13C-1BB1-4755-A9A7-BDF6007C937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6D06DA7-5A25-49D1-9246-EF04C1403378}">
      <dgm:prSet phldrT="[Text]"/>
      <dgm:spPr/>
      <dgm:t>
        <a:bodyPr/>
        <a:lstStyle/>
        <a:p>
          <a:r>
            <a:rPr lang="en-US" b="1" dirty="0" smtClean="0"/>
            <a:t>Source Code (Shaw)</a:t>
          </a:r>
          <a:endParaRPr lang="en-US" b="1" dirty="0"/>
        </a:p>
      </dgm:t>
    </dgm:pt>
    <dgm:pt modelId="{84686640-981D-49C8-A8D1-696C41F95876}" type="parTrans" cxnId="{5CDE04A7-99DA-407D-A52A-413029812FB4}">
      <dgm:prSet/>
      <dgm:spPr/>
      <dgm:t>
        <a:bodyPr/>
        <a:lstStyle/>
        <a:p>
          <a:endParaRPr lang="en-US"/>
        </a:p>
      </dgm:t>
    </dgm:pt>
    <dgm:pt modelId="{E1FB7578-35EB-4AE3-AFF4-3CB403EB2E33}" type="sibTrans" cxnId="{5CDE04A7-99DA-407D-A52A-413029812FB4}">
      <dgm:prSet/>
      <dgm:spPr/>
      <dgm:t>
        <a:bodyPr/>
        <a:lstStyle/>
        <a:p>
          <a:endParaRPr lang="en-US"/>
        </a:p>
      </dgm:t>
    </dgm:pt>
    <dgm:pt modelId="{CD57E4B7-E3CB-4096-BDC0-7D12EB22AFA2}">
      <dgm:prSet phldrT="[Text]"/>
      <dgm:spPr/>
      <dgm:t>
        <a:bodyPr/>
        <a:lstStyle/>
        <a:p>
          <a:r>
            <a:rPr lang="en-US" b="1" dirty="0" smtClean="0"/>
            <a:t>Generate parse tree (Antlr)</a:t>
          </a:r>
          <a:endParaRPr lang="en-US" b="1" dirty="0"/>
        </a:p>
      </dgm:t>
    </dgm:pt>
    <dgm:pt modelId="{776A451A-7FE2-4312-A8D5-8387891B7877}" type="parTrans" cxnId="{A2133D58-A7DA-4A9C-8042-0F931F43A0C5}">
      <dgm:prSet/>
      <dgm:spPr/>
      <dgm:t>
        <a:bodyPr/>
        <a:lstStyle/>
        <a:p>
          <a:endParaRPr lang="en-US"/>
        </a:p>
      </dgm:t>
    </dgm:pt>
    <dgm:pt modelId="{C1B5CE6F-35A3-44B8-A6CA-820A115FB1F8}" type="sibTrans" cxnId="{A2133D58-A7DA-4A9C-8042-0F931F43A0C5}">
      <dgm:prSet/>
      <dgm:spPr/>
      <dgm:t>
        <a:bodyPr/>
        <a:lstStyle/>
        <a:p>
          <a:endParaRPr lang="en-US"/>
        </a:p>
      </dgm:t>
    </dgm:pt>
    <dgm:pt modelId="{57D0E882-C13C-423D-8F05-E1B716CF72E1}">
      <dgm:prSet phldrT="[Text]"/>
      <dgm:spPr/>
      <dgm:t>
        <a:bodyPr/>
        <a:lstStyle/>
        <a:p>
          <a:r>
            <a:rPr lang="en-US" b="1" dirty="0" smtClean="0"/>
            <a:t>Check with grammar </a:t>
          </a:r>
        </a:p>
        <a:p>
          <a:r>
            <a:rPr lang="en-US" b="1" dirty="0" smtClean="0"/>
            <a:t>(Antlr </a:t>
          </a:r>
          <a:r>
            <a:rPr lang="en-US" b="1" dirty="0" smtClean="0">
              <a:sym typeface="Wingdings" panose="05000000000000000000" pitchFamily="2" charset="2"/>
            </a:rPr>
            <a:t></a:t>
          </a:r>
          <a:r>
            <a:rPr lang="en-US" b="1" dirty="0" smtClean="0"/>
            <a:t>g4)</a:t>
          </a:r>
          <a:endParaRPr lang="en-US" b="1" dirty="0"/>
        </a:p>
      </dgm:t>
    </dgm:pt>
    <dgm:pt modelId="{93A7909D-0B80-4E8A-AD2D-33D95566E831}" type="parTrans" cxnId="{2D029667-0479-4624-BE3F-4BE60B3B4EE7}">
      <dgm:prSet/>
      <dgm:spPr/>
      <dgm:t>
        <a:bodyPr/>
        <a:lstStyle/>
        <a:p>
          <a:endParaRPr lang="en-US"/>
        </a:p>
      </dgm:t>
    </dgm:pt>
    <dgm:pt modelId="{5DA57FE1-A43F-448B-8155-9801E30C81EA}" type="sibTrans" cxnId="{2D029667-0479-4624-BE3F-4BE60B3B4EE7}">
      <dgm:prSet/>
      <dgm:spPr/>
      <dgm:t>
        <a:bodyPr/>
        <a:lstStyle/>
        <a:p>
          <a:endParaRPr lang="en-US"/>
        </a:p>
      </dgm:t>
    </dgm:pt>
    <dgm:pt modelId="{841E1830-BF5E-4145-A56A-522830C5A117}">
      <dgm:prSet phldrT="[Text]"/>
      <dgm:spPr/>
      <dgm:t>
        <a:bodyPr/>
        <a:lstStyle/>
        <a:p>
          <a:r>
            <a:rPr lang="en-US" b="1" dirty="0" smtClean="0"/>
            <a:t>Generate Intermediate Code (.txt)</a:t>
          </a:r>
          <a:endParaRPr lang="en-US" b="1" dirty="0"/>
        </a:p>
      </dgm:t>
    </dgm:pt>
    <dgm:pt modelId="{A6663F01-3837-422F-8747-DC5D0FDB01FE}" type="parTrans" cxnId="{438C3667-0EA9-4894-9E86-97B6D32A9A63}">
      <dgm:prSet/>
      <dgm:spPr/>
      <dgm:t>
        <a:bodyPr/>
        <a:lstStyle/>
        <a:p>
          <a:endParaRPr lang="en-US"/>
        </a:p>
      </dgm:t>
    </dgm:pt>
    <dgm:pt modelId="{2DB522C0-ACD2-4403-9003-5F4885AD9527}" type="sibTrans" cxnId="{438C3667-0EA9-4894-9E86-97B6D32A9A63}">
      <dgm:prSet/>
      <dgm:spPr/>
      <dgm:t>
        <a:bodyPr/>
        <a:lstStyle/>
        <a:p>
          <a:endParaRPr lang="en-US"/>
        </a:p>
      </dgm:t>
    </dgm:pt>
    <dgm:pt modelId="{511507E8-C39B-4ED4-934F-071A44E6C96C}">
      <dgm:prSet phldrT="[Text]"/>
      <dgm:spPr/>
      <dgm:t>
        <a:bodyPr/>
        <a:lstStyle/>
        <a:p>
          <a:r>
            <a:rPr lang="en-US" b="1" dirty="0" smtClean="0"/>
            <a:t>Evaluate the tree</a:t>
          </a:r>
          <a:endParaRPr lang="en-US" b="1" dirty="0"/>
        </a:p>
      </dgm:t>
    </dgm:pt>
    <dgm:pt modelId="{074004A2-42A5-45D6-8434-5862AF5FF75B}" type="parTrans" cxnId="{CAEA20F0-2967-4C18-99B4-9EC2D08D3E54}">
      <dgm:prSet/>
      <dgm:spPr/>
      <dgm:t>
        <a:bodyPr/>
        <a:lstStyle/>
        <a:p>
          <a:endParaRPr lang="en-US"/>
        </a:p>
      </dgm:t>
    </dgm:pt>
    <dgm:pt modelId="{785A621E-78CF-426B-A59C-523DB45B2B95}" type="sibTrans" cxnId="{CAEA20F0-2967-4C18-99B4-9EC2D08D3E54}">
      <dgm:prSet/>
      <dgm:spPr/>
      <dgm:t>
        <a:bodyPr/>
        <a:lstStyle/>
        <a:p>
          <a:endParaRPr lang="en-US"/>
        </a:p>
      </dgm:t>
    </dgm:pt>
    <dgm:pt modelId="{F249E731-306D-4C54-9D34-34C16DE46B6B}" type="pres">
      <dgm:prSet presAssocID="{24DEE13C-1BB1-4755-A9A7-BDF6007C9371}" presName="rootnode" presStyleCnt="0">
        <dgm:presLayoutVars>
          <dgm:chMax/>
          <dgm:chPref/>
          <dgm:dir/>
          <dgm:animLvl val="lvl"/>
        </dgm:presLayoutVars>
      </dgm:prSet>
      <dgm:spPr/>
    </dgm:pt>
    <dgm:pt modelId="{2579641D-B949-4DE2-8526-459E281C12FA}" type="pres">
      <dgm:prSet presAssocID="{06D06DA7-5A25-49D1-9246-EF04C1403378}" presName="composite" presStyleCnt="0"/>
      <dgm:spPr/>
    </dgm:pt>
    <dgm:pt modelId="{FA8C8E93-9A76-4281-9270-C5DE380447C1}" type="pres">
      <dgm:prSet presAssocID="{06D06DA7-5A25-49D1-9246-EF04C1403378}" presName="bentUpArrow1" presStyleLbl="alignImgPlace1" presStyleIdx="0" presStyleCnt="4" custLinFactNeighborX="-96272" custLinFactNeighborY="-3372"/>
      <dgm:spPr/>
    </dgm:pt>
    <dgm:pt modelId="{64F1AE57-A379-4277-8816-EF39E529D635}" type="pres">
      <dgm:prSet presAssocID="{06D06DA7-5A25-49D1-9246-EF04C1403378}" presName="ParentText" presStyleLbl="node1" presStyleIdx="0" presStyleCnt="5" custScaleX="342315" custLinFactNeighborX="21077" custLinFactNeighborY="-7154">
        <dgm:presLayoutVars>
          <dgm:chMax val="1"/>
          <dgm:chPref val="1"/>
          <dgm:bulletEnabled val="1"/>
        </dgm:presLayoutVars>
      </dgm:prSet>
      <dgm:spPr/>
    </dgm:pt>
    <dgm:pt modelId="{19DAFABA-54D9-4C7C-AA2D-4A2BF13FF22B}" type="pres">
      <dgm:prSet presAssocID="{06D06DA7-5A25-49D1-9246-EF04C140337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75596-EC82-4BE4-855A-93C4FE2DD446}" type="pres">
      <dgm:prSet presAssocID="{E1FB7578-35EB-4AE3-AFF4-3CB403EB2E33}" presName="sibTrans" presStyleCnt="0"/>
      <dgm:spPr/>
    </dgm:pt>
    <dgm:pt modelId="{16E75347-4491-4481-A2A5-A26D7D644AFD}" type="pres">
      <dgm:prSet presAssocID="{57D0E882-C13C-423D-8F05-E1B716CF72E1}" presName="composite" presStyleCnt="0"/>
      <dgm:spPr/>
    </dgm:pt>
    <dgm:pt modelId="{87A825E8-24AD-4937-9B93-E3D3927564D1}" type="pres">
      <dgm:prSet presAssocID="{57D0E882-C13C-423D-8F05-E1B716CF72E1}" presName="bentUpArrow1" presStyleLbl="alignImgPlace1" presStyleIdx="1" presStyleCnt="4"/>
      <dgm:spPr/>
    </dgm:pt>
    <dgm:pt modelId="{F3EC1424-8AA8-43F8-B461-7790F1BD707D}" type="pres">
      <dgm:prSet presAssocID="{57D0E882-C13C-423D-8F05-E1B716CF72E1}" presName="ParentText" presStyleLbl="node1" presStyleIdx="1" presStyleCnt="5" custScaleX="310818" custLinFactNeighborX="-28027" custLinFactNeighborY="140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619E8-1641-4858-A202-640BEFBD094E}" type="pres">
      <dgm:prSet presAssocID="{57D0E882-C13C-423D-8F05-E1B716CF72E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3A77F2F-9A42-43B8-8149-19EE061184EA}" type="pres">
      <dgm:prSet presAssocID="{5DA57FE1-A43F-448B-8155-9801E30C81EA}" presName="sibTrans" presStyleCnt="0"/>
      <dgm:spPr/>
    </dgm:pt>
    <dgm:pt modelId="{2DC07C74-B101-4596-98F6-1C22FEDCC6EF}" type="pres">
      <dgm:prSet presAssocID="{CD57E4B7-E3CB-4096-BDC0-7D12EB22AFA2}" presName="composite" presStyleCnt="0"/>
      <dgm:spPr/>
    </dgm:pt>
    <dgm:pt modelId="{6C2E6BA7-39A9-4C60-894B-CA47B6B8873A}" type="pres">
      <dgm:prSet presAssocID="{CD57E4B7-E3CB-4096-BDC0-7D12EB22AFA2}" presName="bentUpArrow1" presStyleLbl="alignImgPlace1" presStyleIdx="2" presStyleCnt="4" custLinFactX="-15526" custLinFactNeighborX="-100000" custLinFactNeighborY="8431"/>
      <dgm:spPr/>
    </dgm:pt>
    <dgm:pt modelId="{B95FE36F-9BD7-4020-A27C-82518947132F}" type="pres">
      <dgm:prSet presAssocID="{CD57E4B7-E3CB-4096-BDC0-7D12EB22AFA2}" presName="ParentText" presStyleLbl="node1" presStyleIdx="2" presStyleCnt="5" custScaleX="355637" custLinFactNeighborX="23049" custLinFactNeighborY="171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94330-3A65-4DF8-960E-C0D6B288C199}" type="pres">
      <dgm:prSet presAssocID="{CD57E4B7-E3CB-4096-BDC0-7D12EB22AFA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EB10E-6AAF-4B5F-B4D2-8892E67FF0FB}" type="pres">
      <dgm:prSet presAssocID="{C1B5CE6F-35A3-44B8-A6CA-820A115FB1F8}" presName="sibTrans" presStyleCnt="0"/>
      <dgm:spPr/>
    </dgm:pt>
    <dgm:pt modelId="{D87E2C99-ADD9-4114-8D2F-BC582F568C35}" type="pres">
      <dgm:prSet presAssocID="{511507E8-C39B-4ED4-934F-071A44E6C96C}" presName="composite" presStyleCnt="0"/>
      <dgm:spPr/>
    </dgm:pt>
    <dgm:pt modelId="{284EE1F4-CD79-40D1-855B-53E82CBE504C}" type="pres">
      <dgm:prSet presAssocID="{511507E8-C39B-4ED4-934F-071A44E6C96C}" presName="bentUpArrow1" presStyleLbl="alignImgPlace1" presStyleIdx="3" presStyleCnt="4" custLinFactX="-79405" custLinFactNeighborX="-100000" custLinFactNeighborY="20235"/>
      <dgm:spPr/>
    </dgm:pt>
    <dgm:pt modelId="{B112F5CD-709A-4E71-A816-4438434CBAEF}" type="pres">
      <dgm:prSet presAssocID="{511507E8-C39B-4ED4-934F-071A44E6C96C}" presName="ParentText" presStyleLbl="node1" presStyleIdx="3" presStyleCnt="5" custScaleX="415628" custLinFactNeighborX="-34034" custLinFactNeighborY="25764">
        <dgm:presLayoutVars>
          <dgm:chMax val="1"/>
          <dgm:chPref val="1"/>
          <dgm:bulletEnabled val="1"/>
        </dgm:presLayoutVars>
      </dgm:prSet>
      <dgm:spPr/>
    </dgm:pt>
    <dgm:pt modelId="{BAB766EA-4BBF-4D49-994D-2486524FC8D0}" type="pres">
      <dgm:prSet presAssocID="{511507E8-C39B-4ED4-934F-071A44E6C96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E886F0B-C627-4A48-9B7A-8637A1CBEC36}" type="pres">
      <dgm:prSet presAssocID="{785A621E-78CF-426B-A59C-523DB45B2B95}" presName="sibTrans" presStyleCnt="0"/>
      <dgm:spPr/>
    </dgm:pt>
    <dgm:pt modelId="{9D7443DD-D17B-4A39-B538-BCA215E25D0C}" type="pres">
      <dgm:prSet presAssocID="{841E1830-BF5E-4145-A56A-522830C5A117}" presName="composite" presStyleCnt="0"/>
      <dgm:spPr/>
    </dgm:pt>
    <dgm:pt modelId="{B2ADC55F-57C0-433E-8B4E-FE6D46F34427}" type="pres">
      <dgm:prSet presAssocID="{841E1830-BF5E-4145-A56A-522830C5A117}" presName="ParentText" presStyleLbl="node1" presStyleIdx="4" presStyleCnt="5" custScaleX="492473" custLinFactNeighborX="-51832" custLinFactNeighborY="32050">
        <dgm:presLayoutVars>
          <dgm:chMax val="1"/>
          <dgm:chPref val="1"/>
          <dgm:bulletEnabled val="1"/>
        </dgm:presLayoutVars>
      </dgm:prSet>
      <dgm:spPr/>
    </dgm:pt>
  </dgm:ptLst>
  <dgm:cxnLst>
    <dgm:cxn modelId="{9483A864-3E7D-4CFE-88BB-4FCC36C19547}" type="presOf" srcId="{511507E8-C39B-4ED4-934F-071A44E6C96C}" destId="{B112F5CD-709A-4E71-A816-4438434CBAEF}" srcOrd="0" destOrd="0" presId="urn:microsoft.com/office/officeart/2005/8/layout/StepDownProcess"/>
    <dgm:cxn modelId="{2D029667-0479-4624-BE3F-4BE60B3B4EE7}" srcId="{24DEE13C-1BB1-4755-A9A7-BDF6007C9371}" destId="{57D0E882-C13C-423D-8F05-E1B716CF72E1}" srcOrd="1" destOrd="0" parTransId="{93A7909D-0B80-4E8A-AD2D-33D95566E831}" sibTransId="{5DA57FE1-A43F-448B-8155-9801E30C81EA}"/>
    <dgm:cxn modelId="{5CDE04A7-99DA-407D-A52A-413029812FB4}" srcId="{24DEE13C-1BB1-4755-A9A7-BDF6007C9371}" destId="{06D06DA7-5A25-49D1-9246-EF04C1403378}" srcOrd="0" destOrd="0" parTransId="{84686640-981D-49C8-A8D1-696C41F95876}" sibTransId="{E1FB7578-35EB-4AE3-AFF4-3CB403EB2E33}"/>
    <dgm:cxn modelId="{CAEA20F0-2967-4C18-99B4-9EC2D08D3E54}" srcId="{24DEE13C-1BB1-4755-A9A7-BDF6007C9371}" destId="{511507E8-C39B-4ED4-934F-071A44E6C96C}" srcOrd="3" destOrd="0" parTransId="{074004A2-42A5-45D6-8434-5862AF5FF75B}" sibTransId="{785A621E-78CF-426B-A59C-523DB45B2B95}"/>
    <dgm:cxn modelId="{26241B93-4F87-4B01-8FE0-9F9268A37CBA}" type="presOf" srcId="{CD57E4B7-E3CB-4096-BDC0-7D12EB22AFA2}" destId="{B95FE36F-9BD7-4020-A27C-82518947132F}" srcOrd="0" destOrd="0" presId="urn:microsoft.com/office/officeart/2005/8/layout/StepDownProcess"/>
    <dgm:cxn modelId="{438C3667-0EA9-4894-9E86-97B6D32A9A63}" srcId="{24DEE13C-1BB1-4755-A9A7-BDF6007C9371}" destId="{841E1830-BF5E-4145-A56A-522830C5A117}" srcOrd="4" destOrd="0" parTransId="{A6663F01-3837-422F-8747-DC5D0FDB01FE}" sibTransId="{2DB522C0-ACD2-4403-9003-5F4885AD9527}"/>
    <dgm:cxn modelId="{0FFD755D-258F-4463-84F3-89F089202DD0}" type="presOf" srcId="{24DEE13C-1BB1-4755-A9A7-BDF6007C9371}" destId="{F249E731-306D-4C54-9D34-34C16DE46B6B}" srcOrd="0" destOrd="0" presId="urn:microsoft.com/office/officeart/2005/8/layout/StepDownProcess"/>
    <dgm:cxn modelId="{EAABDF4F-BDE6-428D-A128-35B72A3978DA}" type="presOf" srcId="{06D06DA7-5A25-49D1-9246-EF04C1403378}" destId="{64F1AE57-A379-4277-8816-EF39E529D635}" srcOrd="0" destOrd="0" presId="urn:microsoft.com/office/officeart/2005/8/layout/StepDownProcess"/>
    <dgm:cxn modelId="{A2133D58-A7DA-4A9C-8042-0F931F43A0C5}" srcId="{24DEE13C-1BB1-4755-A9A7-BDF6007C9371}" destId="{CD57E4B7-E3CB-4096-BDC0-7D12EB22AFA2}" srcOrd="2" destOrd="0" parTransId="{776A451A-7FE2-4312-A8D5-8387891B7877}" sibTransId="{C1B5CE6F-35A3-44B8-A6CA-820A115FB1F8}"/>
    <dgm:cxn modelId="{ACB146C8-3B7A-4CA4-B64B-3FEC376B70CB}" type="presOf" srcId="{841E1830-BF5E-4145-A56A-522830C5A117}" destId="{B2ADC55F-57C0-433E-8B4E-FE6D46F34427}" srcOrd="0" destOrd="0" presId="urn:microsoft.com/office/officeart/2005/8/layout/StepDownProcess"/>
    <dgm:cxn modelId="{53B9E0C7-4048-4B10-9454-DBED3A61CC3B}" type="presOf" srcId="{57D0E882-C13C-423D-8F05-E1B716CF72E1}" destId="{F3EC1424-8AA8-43F8-B461-7790F1BD707D}" srcOrd="0" destOrd="0" presId="urn:microsoft.com/office/officeart/2005/8/layout/StepDownProcess"/>
    <dgm:cxn modelId="{DD0CEF17-9694-47E4-8AE6-3B9E3060065E}" type="presParOf" srcId="{F249E731-306D-4C54-9D34-34C16DE46B6B}" destId="{2579641D-B949-4DE2-8526-459E281C12FA}" srcOrd="0" destOrd="0" presId="urn:microsoft.com/office/officeart/2005/8/layout/StepDownProcess"/>
    <dgm:cxn modelId="{3F8C2CEB-0D8B-402B-80E9-196AAB83E7E7}" type="presParOf" srcId="{2579641D-B949-4DE2-8526-459E281C12FA}" destId="{FA8C8E93-9A76-4281-9270-C5DE380447C1}" srcOrd="0" destOrd="0" presId="urn:microsoft.com/office/officeart/2005/8/layout/StepDownProcess"/>
    <dgm:cxn modelId="{B92CE619-EBDD-4819-A782-6745E14A4759}" type="presParOf" srcId="{2579641D-B949-4DE2-8526-459E281C12FA}" destId="{64F1AE57-A379-4277-8816-EF39E529D635}" srcOrd="1" destOrd="0" presId="urn:microsoft.com/office/officeart/2005/8/layout/StepDownProcess"/>
    <dgm:cxn modelId="{653E6312-A215-4C75-920C-79B8B5E44C03}" type="presParOf" srcId="{2579641D-B949-4DE2-8526-459E281C12FA}" destId="{19DAFABA-54D9-4C7C-AA2D-4A2BF13FF22B}" srcOrd="2" destOrd="0" presId="urn:microsoft.com/office/officeart/2005/8/layout/StepDownProcess"/>
    <dgm:cxn modelId="{06451C1A-B138-4FC6-944A-6D673C6AA116}" type="presParOf" srcId="{F249E731-306D-4C54-9D34-34C16DE46B6B}" destId="{C4875596-EC82-4BE4-855A-93C4FE2DD446}" srcOrd="1" destOrd="0" presId="urn:microsoft.com/office/officeart/2005/8/layout/StepDownProcess"/>
    <dgm:cxn modelId="{99C0ED12-B138-400B-B6E1-AF8CE4D81151}" type="presParOf" srcId="{F249E731-306D-4C54-9D34-34C16DE46B6B}" destId="{16E75347-4491-4481-A2A5-A26D7D644AFD}" srcOrd="2" destOrd="0" presId="urn:microsoft.com/office/officeart/2005/8/layout/StepDownProcess"/>
    <dgm:cxn modelId="{7A7EDACD-B115-4E6B-BA3D-D664C86A35DB}" type="presParOf" srcId="{16E75347-4491-4481-A2A5-A26D7D644AFD}" destId="{87A825E8-24AD-4937-9B93-E3D3927564D1}" srcOrd="0" destOrd="0" presId="urn:microsoft.com/office/officeart/2005/8/layout/StepDownProcess"/>
    <dgm:cxn modelId="{9D02F30A-E741-4AF4-B392-20A5A2529045}" type="presParOf" srcId="{16E75347-4491-4481-A2A5-A26D7D644AFD}" destId="{F3EC1424-8AA8-43F8-B461-7790F1BD707D}" srcOrd="1" destOrd="0" presId="urn:microsoft.com/office/officeart/2005/8/layout/StepDownProcess"/>
    <dgm:cxn modelId="{7D1FBDD2-9569-460D-A973-733CD10749D7}" type="presParOf" srcId="{16E75347-4491-4481-A2A5-A26D7D644AFD}" destId="{2C2619E8-1641-4858-A202-640BEFBD094E}" srcOrd="2" destOrd="0" presId="urn:microsoft.com/office/officeart/2005/8/layout/StepDownProcess"/>
    <dgm:cxn modelId="{C1D5D49F-AE7A-4342-B0F5-F4C91FF4906C}" type="presParOf" srcId="{F249E731-306D-4C54-9D34-34C16DE46B6B}" destId="{73A77F2F-9A42-43B8-8149-19EE061184EA}" srcOrd="3" destOrd="0" presId="urn:microsoft.com/office/officeart/2005/8/layout/StepDownProcess"/>
    <dgm:cxn modelId="{F2BB9B5F-A576-4917-AB6D-3F7B16043EE7}" type="presParOf" srcId="{F249E731-306D-4C54-9D34-34C16DE46B6B}" destId="{2DC07C74-B101-4596-98F6-1C22FEDCC6EF}" srcOrd="4" destOrd="0" presId="urn:microsoft.com/office/officeart/2005/8/layout/StepDownProcess"/>
    <dgm:cxn modelId="{C3ECDA23-4B9A-4A21-A086-A9894DDB2EFB}" type="presParOf" srcId="{2DC07C74-B101-4596-98F6-1C22FEDCC6EF}" destId="{6C2E6BA7-39A9-4C60-894B-CA47B6B8873A}" srcOrd="0" destOrd="0" presId="urn:microsoft.com/office/officeart/2005/8/layout/StepDownProcess"/>
    <dgm:cxn modelId="{23E6B3CA-43B6-4EBF-A892-44D23CFD20BA}" type="presParOf" srcId="{2DC07C74-B101-4596-98F6-1C22FEDCC6EF}" destId="{B95FE36F-9BD7-4020-A27C-82518947132F}" srcOrd="1" destOrd="0" presId="urn:microsoft.com/office/officeart/2005/8/layout/StepDownProcess"/>
    <dgm:cxn modelId="{DA699B69-EF46-45EC-BB38-604670CBF76C}" type="presParOf" srcId="{2DC07C74-B101-4596-98F6-1C22FEDCC6EF}" destId="{92C94330-3A65-4DF8-960E-C0D6B288C199}" srcOrd="2" destOrd="0" presId="urn:microsoft.com/office/officeart/2005/8/layout/StepDownProcess"/>
    <dgm:cxn modelId="{27BE0485-870A-44F5-A2D6-447BAC4071F8}" type="presParOf" srcId="{F249E731-306D-4C54-9D34-34C16DE46B6B}" destId="{558EB10E-6AAF-4B5F-B4D2-8892E67FF0FB}" srcOrd="5" destOrd="0" presId="urn:microsoft.com/office/officeart/2005/8/layout/StepDownProcess"/>
    <dgm:cxn modelId="{D5FB9DCB-F7F0-426F-B365-7A7826138941}" type="presParOf" srcId="{F249E731-306D-4C54-9D34-34C16DE46B6B}" destId="{D87E2C99-ADD9-4114-8D2F-BC582F568C35}" srcOrd="6" destOrd="0" presId="urn:microsoft.com/office/officeart/2005/8/layout/StepDownProcess"/>
    <dgm:cxn modelId="{DAF31A62-EDE2-4406-ADB4-0E906684C1F4}" type="presParOf" srcId="{D87E2C99-ADD9-4114-8D2F-BC582F568C35}" destId="{284EE1F4-CD79-40D1-855B-53E82CBE504C}" srcOrd="0" destOrd="0" presId="urn:microsoft.com/office/officeart/2005/8/layout/StepDownProcess"/>
    <dgm:cxn modelId="{E73E5561-42DE-4D1D-896B-EE39EA47D713}" type="presParOf" srcId="{D87E2C99-ADD9-4114-8D2F-BC582F568C35}" destId="{B112F5CD-709A-4E71-A816-4438434CBAEF}" srcOrd="1" destOrd="0" presId="urn:microsoft.com/office/officeart/2005/8/layout/StepDownProcess"/>
    <dgm:cxn modelId="{A6C85030-282D-42AD-9BD8-BF79DB1DB4F4}" type="presParOf" srcId="{D87E2C99-ADD9-4114-8D2F-BC582F568C35}" destId="{BAB766EA-4BBF-4D49-994D-2486524FC8D0}" srcOrd="2" destOrd="0" presId="urn:microsoft.com/office/officeart/2005/8/layout/StepDownProcess"/>
    <dgm:cxn modelId="{92323680-AAF4-4AFA-A228-ABEFD4D25992}" type="presParOf" srcId="{F249E731-306D-4C54-9D34-34C16DE46B6B}" destId="{CE886F0B-C627-4A48-9B7A-8637A1CBEC36}" srcOrd="7" destOrd="0" presId="urn:microsoft.com/office/officeart/2005/8/layout/StepDownProcess"/>
    <dgm:cxn modelId="{87555BC9-26D0-4EB0-8B60-F79878BAC4D8}" type="presParOf" srcId="{F249E731-306D-4C54-9D34-34C16DE46B6B}" destId="{9D7443DD-D17B-4A39-B538-BCA215E25D0C}" srcOrd="8" destOrd="0" presId="urn:microsoft.com/office/officeart/2005/8/layout/StepDownProcess"/>
    <dgm:cxn modelId="{AE7F4576-C986-4AB4-8543-D264DED837EC}" type="presParOf" srcId="{9D7443DD-D17B-4A39-B538-BCA215E25D0C}" destId="{B2ADC55F-57C0-433E-8B4E-FE6D46F3442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EE13C-1BB1-4755-A9A7-BDF6007C937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6D06DA7-5A25-49D1-9246-EF04C1403378}">
      <dgm:prSet phldrT="[Text]"/>
      <dgm:spPr/>
      <dgm:t>
        <a:bodyPr/>
        <a:lstStyle/>
        <a:p>
          <a:r>
            <a:rPr lang="en-US" b="1" dirty="0" smtClean="0"/>
            <a:t>Intermediate Code (.txt)</a:t>
          </a:r>
          <a:endParaRPr lang="en-US" b="1" dirty="0"/>
        </a:p>
      </dgm:t>
    </dgm:pt>
    <dgm:pt modelId="{84686640-981D-49C8-A8D1-696C41F95876}" type="parTrans" cxnId="{5CDE04A7-99DA-407D-A52A-413029812FB4}">
      <dgm:prSet/>
      <dgm:spPr/>
      <dgm:t>
        <a:bodyPr/>
        <a:lstStyle/>
        <a:p>
          <a:endParaRPr lang="en-US"/>
        </a:p>
      </dgm:t>
    </dgm:pt>
    <dgm:pt modelId="{E1FB7578-35EB-4AE3-AFF4-3CB403EB2E33}" type="sibTrans" cxnId="{5CDE04A7-99DA-407D-A52A-413029812FB4}">
      <dgm:prSet/>
      <dgm:spPr/>
      <dgm:t>
        <a:bodyPr/>
        <a:lstStyle/>
        <a:p>
          <a:endParaRPr lang="en-US"/>
        </a:p>
      </dgm:t>
    </dgm:pt>
    <dgm:pt modelId="{CD57E4B7-E3CB-4096-BDC0-7D12EB22AFA2}">
      <dgm:prSet phldrT="[Text]"/>
      <dgm:spPr/>
      <dgm:t>
        <a:bodyPr/>
        <a:lstStyle/>
        <a:p>
          <a:r>
            <a:rPr lang="en-US" b="1" dirty="0" smtClean="0"/>
            <a:t>Output</a:t>
          </a:r>
          <a:endParaRPr lang="en-US" b="1" dirty="0"/>
        </a:p>
      </dgm:t>
    </dgm:pt>
    <dgm:pt modelId="{776A451A-7FE2-4312-A8D5-8387891B7877}" type="parTrans" cxnId="{A2133D58-A7DA-4A9C-8042-0F931F43A0C5}">
      <dgm:prSet/>
      <dgm:spPr/>
      <dgm:t>
        <a:bodyPr/>
        <a:lstStyle/>
        <a:p>
          <a:endParaRPr lang="en-US"/>
        </a:p>
      </dgm:t>
    </dgm:pt>
    <dgm:pt modelId="{C1B5CE6F-35A3-44B8-A6CA-820A115FB1F8}" type="sibTrans" cxnId="{A2133D58-A7DA-4A9C-8042-0F931F43A0C5}">
      <dgm:prSet/>
      <dgm:spPr/>
      <dgm:t>
        <a:bodyPr/>
        <a:lstStyle/>
        <a:p>
          <a:endParaRPr lang="en-US"/>
        </a:p>
      </dgm:t>
    </dgm:pt>
    <dgm:pt modelId="{57D0E882-C13C-423D-8F05-E1B716CF72E1}">
      <dgm:prSet phldrT="[Text]"/>
      <dgm:spPr/>
      <dgm:t>
        <a:bodyPr/>
        <a:lstStyle/>
        <a:p>
          <a:r>
            <a:rPr lang="en-US" b="1" dirty="0" smtClean="0"/>
            <a:t>Runtime</a:t>
          </a:r>
        </a:p>
        <a:p>
          <a:r>
            <a:rPr lang="en-US" b="1" dirty="0" smtClean="0"/>
            <a:t>(.</a:t>
          </a:r>
          <a:r>
            <a:rPr lang="en-US" b="1" dirty="0" err="1" smtClean="0"/>
            <a:t>py</a:t>
          </a:r>
          <a:r>
            <a:rPr lang="en-US" b="1" dirty="0" smtClean="0"/>
            <a:t>)</a:t>
          </a:r>
          <a:endParaRPr lang="en-US" b="1" dirty="0"/>
        </a:p>
      </dgm:t>
    </dgm:pt>
    <dgm:pt modelId="{93A7909D-0B80-4E8A-AD2D-33D95566E831}" type="parTrans" cxnId="{2D029667-0479-4624-BE3F-4BE60B3B4EE7}">
      <dgm:prSet/>
      <dgm:spPr/>
      <dgm:t>
        <a:bodyPr/>
        <a:lstStyle/>
        <a:p>
          <a:endParaRPr lang="en-US"/>
        </a:p>
      </dgm:t>
    </dgm:pt>
    <dgm:pt modelId="{5DA57FE1-A43F-448B-8155-9801E30C81EA}" type="sibTrans" cxnId="{2D029667-0479-4624-BE3F-4BE60B3B4EE7}">
      <dgm:prSet/>
      <dgm:spPr/>
      <dgm:t>
        <a:bodyPr/>
        <a:lstStyle/>
        <a:p>
          <a:endParaRPr lang="en-US"/>
        </a:p>
      </dgm:t>
    </dgm:pt>
    <dgm:pt modelId="{F249E731-306D-4C54-9D34-34C16DE46B6B}" type="pres">
      <dgm:prSet presAssocID="{24DEE13C-1BB1-4755-A9A7-BDF6007C9371}" presName="rootnode" presStyleCnt="0">
        <dgm:presLayoutVars>
          <dgm:chMax/>
          <dgm:chPref/>
          <dgm:dir/>
          <dgm:animLvl val="lvl"/>
        </dgm:presLayoutVars>
      </dgm:prSet>
      <dgm:spPr/>
    </dgm:pt>
    <dgm:pt modelId="{2579641D-B949-4DE2-8526-459E281C12FA}" type="pres">
      <dgm:prSet presAssocID="{06D06DA7-5A25-49D1-9246-EF04C1403378}" presName="composite" presStyleCnt="0"/>
      <dgm:spPr/>
    </dgm:pt>
    <dgm:pt modelId="{FA8C8E93-9A76-4281-9270-C5DE380447C1}" type="pres">
      <dgm:prSet presAssocID="{06D06DA7-5A25-49D1-9246-EF04C1403378}" presName="bentUpArrow1" presStyleLbl="alignImgPlace1" presStyleIdx="0" presStyleCnt="2" custLinFactNeighborX="-96272" custLinFactNeighborY="-3372"/>
      <dgm:spPr/>
    </dgm:pt>
    <dgm:pt modelId="{64F1AE57-A379-4277-8816-EF39E529D635}" type="pres">
      <dgm:prSet presAssocID="{06D06DA7-5A25-49D1-9246-EF04C1403378}" presName="ParentText" presStyleLbl="node1" presStyleIdx="0" presStyleCnt="3" custScaleX="342315" custLinFactNeighborX="21077" custLinFactNeighborY="-71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AFABA-54D9-4C7C-AA2D-4A2BF13FF22B}" type="pres">
      <dgm:prSet presAssocID="{06D06DA7-5A25-49D1-9246-EF04C140337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75596-EC82-4BE4-855A-93C4FE2DD446}" type="pres">
      <dgm:prSet presAssocID="{E1FB7578-35EB-4AE3-AFF4-3CB403EB2E33}" presName="sibTrans" presStyleCnt="0"/>
      <dgm:spPr/>
    </dgm:pt>
    <dgm:pt modelId="{16E75347-4491-4481-A2A5-A26D7D644AFD}" type="pres">
      <dgm:prSet presAssocID="{57D0E882-C13C-423D-8F05-E1B716CF72E1}" presName="composite" presStyleCnt="0"/>
      <dgm:spPr/>
    </dgm:pt>
    <dgm:pt modelId="{87A825E8-24AD-4937-9B93-E3D3927564D1}" type="pres">
      <dgm:prSet presAssocID="{57D0E882-C13C-423D-8F05-E1B716CF72E1}" presName="bentUpArrow1" presStyleLbl="alignImgPlace1" presStyleIdx="1" presStyleCnt="2" custLinFactNeighborX="-30839" custLinFactNeighborY="18056"/>
      <dgm:spPr/>
    </dgm:pt>
    <dgm:pt modelId="{F3EC1424-8AA8-43F8-B461-7790F1BD707D}" type="pres">
      <dgm:prSet presAssocID="{57D0E882-C13C-423D-8F05-E1B716CF72E1}" presName="ParentText" presStyleLbl="node1" presStyleIdx="1" presStyleCnt="3" custScaleX="310818" custLinFactNeighborX="-28027" custLinFactNeighborY="140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619E8-1641-4858-A202-640BEFBD094E}" type="pres">
      <dgm:prSet presAssocID="{57D0E882-C13C-423D-8F05-E1B716CF72E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3A77F2F-9A42-43B8-8149-19EE061184EA}" type="pres">
      <dgm:prSet presAssocID="{5DA57FE1-A43F-448B-8155-9801E30C81EA}" presName="sibTrans" presStyleCnt="0"/>
      <dgm:spPr/>
    </dgm:pt>
    <dgm:pt modelId="{2DC07C74-B101-4596-98F6-1C22FEDCC6EF}" type="pres">
      <dgm:prSet presAssocID="{CD57E4B7-E3CB-4096-BDC0-7D12EB22AFA2}" presName="composite" presStyleCnt="0"/>
      <dgm:spPr/>
    </dgm:pt>
    <dgm:pt modelId="{B95FE36F-9BD7-4020-A27C-82518947132F}" type="pres">
      <dgm:prSet presAssocID="{CD57E4B7-E3CB-4096-BDC0-7D12EB22AFA2}" presName="ParentText" presStyleLbl="node1" presStyleIdx="2" presStyleCnt="3" custScaleX="355637" custLinFactNeighborX="23049" custLinFactNeighborY="171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A92A6-874E-482D-A700-2DE6AD3E3167}" type="presOf" srcId="{57D0E882-C13C-423D-8F05-E1B716CF72E1}" destId="{F3EC1424-8AA8-43F8-B461-7790F1BD707D}" srcOrd="0" destOrd="0" presId="urn:microsoft.com/office/officeart/2005/8/layout/StepDownProcess"/>
    <dgm:cxn modelId="{A2133D58-A7DA-4A9C-8042-0F931F43A0C5}" srcId="{24DEE13C-1BB1-4755-A9A7-BDF6007C9371}" destId="{CD57E4B7-E3CB-4096-BDC0-7D12EB22AFA2}" srcOrd="2" destOrd="0" parTransId="{776A451A-7FE2-4312-A8D5-8387891B7877}" sibTransId="{C1B5CE6F-35A3-44B8-A6CA-820A115FB1F8}"/>
    <dgm:cxn modelId="{D96A7479-EDCD-4431-8A19-60C7C3A1F612}" type="presOf" srcId="{06D06DA7-5A25-49D1-9246-EF04C1403378}" destId="{64F1AE57-A379-4277-8816-EF39E529D635}" srcOrd="0" destOrd="0" presId="urn:microsoft.com/office/officeart/2005/8/layout/StepDownProcess"/>
    <dgm:cxn modelId="{2D029667-0479-4624-BE3F-4BE60B3B4EE7}" srcId="{24DEE13C-1BB1-4755-A9A7-BDF6007C9371}" destId="{57D0E882-C13C-423D-8F05-E1B716CF72E1}" srcOrd="1" destOrd="0" parTransId="{93A7909D-0B80-4E8A-AD2D-33D95566E831}" sibTransId="{5DA57FE1-A43F-448B-8155-9801E30C81EA}"/>
    <dgm:cxn modelId="{5CDE04A7-99DA-407D-A52A-413029812FB4}" srcId="{24DEE13C-1BB1-4755-A9A7-BDF6007C9371}" destId="{06D06DA7-5A25-49D1-9246-EF04C1403378}" srcOrd="0" destOrd="0" parTransId="{84686640-981D-49C8-A8D1-696C41F95876}" sibTransId="{E1FB7578-35EB-4AE3-AFF4-3CB403EB2E33}"/>
    <dgm:cxn modelId="{7D216051-6C35-4728-B0A5-A3D7E77FB9AE}" type="presOf" srcId="{24DEE13C-1BB1-4755-A9A7-BDF6007C9371}" destId="{F249E731-306D-4C54-9D34-34C16DE46B6B}" srcOrd="0" destOrd="0" presId="urn:microsoft.com/office/officeart/2005/8/layout/StepDownProcess"/>
    <dgm:cxn modelId="{7EB081EE-AAE7-482F-BC02-1EFC1636D6B2}" type="presOf" srcId="{CD57E4B7-E3CB-4096-BDC0-7D12EB22AFA2}" destId="{B95FE36F-9BD7-4020-A27C-82518947132F}" srcOrd="0" destOrd="0" presId="urn:microsoft.com/office/officeart/2005/8/layout/StepDownProcess"/>
    <dgm:cxn modelId="{E207CD18-D1CD-470A-A1F4-028F3B612A4A}" type="presParOf" srcId="{F249E731-306D-4C54-9D34-34C16DE46B6B}" destId="{2579641D-B949-4DE2-8526-459E281C12FA}" srcOrd="0" destOrd="0" presId="urn:microsoft.com/office/officeart/2005/8/layout/StepDownProcess"/>
    <dgm:cxn modelId="{FBAB8D26-94B8-4CEC-897D-E3A9AAB3B91F}" type="presParOf" srcId="{2579641D-B949-4DE2-8526-459E281C12FA}" destId="{FA8C8E93-9A76-4281-9270-C5DE380447C1}" srcOrd="0" destOrd="0" presId="urn:microsoft.com/office/officeart/2005/8/layout/StepDownProcess"/>
    <dgm:cxn modelId="{04271E0D-0E2F-42FE-8236-524628151F11}" type="presParOf" srcId="{2579641D-B949-4DE2-8526-459E281C12FA}" destId="{64F1AE57-A379-4277-8816-EF39E529D635}" srcOrd="1" destOrd="0" presId="urn:microsoft.com/office/officeart/2005/8/layout/StepDownProcess"/>
    <dgm:cxn modelId="{07CF0C8C-5389-4124-96CE-4591CB19F00C}" type="presParOf" srcId="{2579641D-B949-4DE2-8526-459E281C12FA}" destId="{19DAFABA-54D9-4C7C-AA2D-4A2BF13FF22B}" srcOrd="2" destOrd="0" presId="urn:microsoft.com/office/officeart/2005/8/layout/StepDownProcess"/>
    <dgm:cxn modelId="{EC63DDAE-F720-43C6-A659-1FED608D7F54}" type="presParOf" srcId="{F249E731-306D-4C54-9D34-34C16DE46B6B}" destId="{C4875596-EC82-4BE4-855A-93C4FE2DD446}" srcOrd="1" destOrd="0" presId="urn:microsoft.com/office/officeart/2005/8/layout/StepDownProcess"/>
    <dgm:cxn modelId="{EDCD6C19-369F-4F4F-A78C-20E83A3646B6}" type="presParOf" srcId="{F249E731-306D-4C54-9D34-34C16DE46B6B}" destId="{16E75347-4491-4481-A2A5-A26D7D644AFD}" srcOrd="2" destOrd="0" presId="urn:microsoft.com/office/officeart/2005/8/layout/StepDownProcess"/>
    <dgm:cxn modelId="{93BC2DE8-CABD-46D7-8AA1-29F99B36CFCE}" type="presParOf" srcId="{16E75347-4491-4481-A2A5-A26D7D644AFD}" destId="{87A825E8-24AD-4937-9B93-E3D3927564D1}" srcOrd="0" destOrd="0" presId="urn:microsoft.com/office/officeart/2005/8/layout/StepDownProcess"/>
    <dgm:cxn modelId="{56931B00-E680-49FF-BD97-813E2AF3DD79}" type="presParOf" srcId="{16E75347-4491-4481-A2A5-A26D7D644AFD}" destId="{F3EC1424-8AA8-43F8-B461-7790F1BD707D}" srcOrd="1" destOrd="0" presId="urn:microsoft.com/office/officeart/2005/8/layout/StepDownProcess"/>
    <dgm:cxn modelId="{05CA2440-AB58-4520-8CE1-B4B0396C3CE5}" type="presParOf" srcId="{16E75347-4491-4481-A2A5-A26D7D644AFD}" destId="{2C2619E8-1641-4858-A202-640BEFBD094E}" srcOrd="2" destOrd="0" presId="urn:microsoft.com/office/officeart/2005/8/layout/StepDownProcess"/>
    <dgm:cxn modelId="{1AA14E8B-705F-4018-B7FE-DD3E8A64B788}" type="presParOf" srcId="{F249E731-306D-4C54-9D34-34C16DE46B6B}" destId="{73A77F2F-9A42-43B8-8149-19EE061184EA}" srcOrd="3" destOrd="0" presId="urn:microsoft.com/office/officeart/2005/8/layout/StepDownProcess"/>
    <dgm:cxn modelId="{198A60DD-9915-4F1B-9A44-778B408DC7B1}" type="presParOf" srcId="{F249E731-306D-4C54-9D34-34C16DE46B6B}" destId="{2DC07C74-B101-4596-98F6-1C22FEDCC6EF}" srcOrd="4" destOrd="0" presId="urn:microsoft.com/office/officeart/2005/8/layout/StepDownProcess"/>
    <dgm:cxn modelId="{1031B106-3ED8-4DCA-82BC-9C73F9B69BCC}" type="presParOf" srcId="{2DC07C74-B101-4596-98F6-1C22FEDCC6EF}" destId="{B95FE36F-9BD7-4020-A27C-82518947132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C8E93-9A76-4281-9270-C5DE380447C1}">
      <dsp:nvSpPr>
        <dsp:cNvPr id="0" name=""/>
        <dsp:cNvSpPr/>
      </dsp:nvSpPr>
      <dsp:spPr>
        <a:xfrm rot="5400000">
          <a:off x="620440" y="1026259"/>
          <a:ext cx="511594" cy="58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1AE57-A379-4277-8816-EF39E529D635}">
      <dsp:nvSpPr>
        <dsp:cNvPr id="0" name=""/>
        <dsp:cNvSpPr/>
      </dsp:nvSpPr>
      <dsp:spPr>
        <a:xfrm>
          <a:off x="183701" y="433271"/>
          <a:ext cx="2948096" cy="60282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Source Code (Shaw)</a:t>
          </a:r>
          <a:endParaRPr lang="en-US" sz="1400" b="1" kern="1200" dirty="0"/>
        </a:p>
      </dsp:txBody>
      <dsp:txXfrm>
        <a:off x="213134" y="462704"/>
        <a:ext cx="2889230" cy="543962"/>
      </dsp:txXfrm>
    </dsp:sp>
    <dsp:sp modelId="{19DAFABA-54D9-4C7C-AA2D-4A2BF13FF22B}">
      <dsp:nvSpPr>
        <dsp:cNvPr id="0" name=""/>
        <dsp:cNvSpPr/>
      </dsp:nvSpPr>
      <dsp:spPr>
        <a:xfrm>
          <a:off x="1906841" y="533891"/>
          <a:ext cx="626371" cy="48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825E8-24AD-4937-9B93-E3D3927564D1}">
      <dsp:nvSpPr>
        <dsp:cNvPr id="0" name=""/>
        <dsp:cNvSpPr/>
      </dsp:nvSpPr>
      <dsp:spPr>
        <a:xfrm rot="5400000">
          <a:off x="2460615" y="1720685"/>
          <a:ext cx="511594" cy="58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C1424-8AA8-43F8-B461-7790F1BD707D}">
      <dsp:nvSpPr>
        <dsp:cNvPr id="0" name=""/>
        <dsp:cNvSpPr/>
      </dsp:nvSpPr>
      <dsp:spPr>
        <a:xfrm>
          <a:off x="1175892" y="1238457"/>
          <a:ext cx="2676836" cy="60282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Check with grammar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(Antlr </a:t>
          </a:r>
          <a:r>
            <a:rPr lang="en-US" sz="1400" b="1" kern="1200" dirty="0" smtClean="0">
              <a:sym typeface="Wingdings" panose="05000000000000000000" pitchFamily="2" charset="2"/>
            </a:rPr>
            <a:t></a:t>
          </a:r>
          <a:r>
            <a:rPr lang="en-US" sz="1400" b="1" kern="1200" dirty="0" smtClean="0"/>
            <a:t>g4)</a:t>
          </a:r>
          <a:endParaRPr lang="en-US" sz="1400" b="1" kern="1200" dirty="0"/>
        </a:p>
      </dsp:txBody>
      <dsp:txXfrm>
        <a:off x="1205325" y="1267890"/>
        <a:ext cx="2617970" cy="543962"/>
      </dsp:txXfrm>
    </dsp:sp>
    <dsp:sp modelId="{2C2619E8-1641-4858-A202-640BEFBD094E}">
      <dsp:nvSpPr>
        <dsp:cNvPr id="0" name=""/>
        <dsp:cNvSpPr/>
      </dsp:nvSpPr>
      <dsp:spPr>
        <a:xfrm>
          <a:off x="3186297" y="1211066"/>
          <a:ext cx="626371" cy="48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6BA7-39A9-4C60-894B-CA47B6B8873A}">
      <dsp:nvSpPr>
        <dsp:cNvPr id="0" name=""/>
        <dsp:cNvSpPr/>
      </dsp:nvSpPr>
      <dsp:spPr>
        <a:xfrm rot="5400000">
          <a:off x="3395837" y="2440993"/>
          <a:ext cx="511594" cy="58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FE36F-9BD7-4020-A27C-82518947132F}">
      <dsp:nvSpPr>
        <dsp:cNvPr id="0" name=""/>
        <dsp:cNvSpPr/>
      </dsp:nvSpPr>
      <dsp:spPr>
        <a:xfrm>
          <a:off x="3030857" y="1934284"/>
          <a:ext cx="3062828" cy="60282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 parse tree (Antlr)</a:t>
          </a:r>
          <a:endParaRPr lang="en-US" sz="1400" b="1" kern="1200" dirty="0"/>
        </a:p>
      </dsp:txBody>
      <dsp:txXfrm>
        <a:off x="3060290" y="1963717"/>
        <a:ext cx="3003962" cy="543962"/>
      </dsp:txXfrm>
    </dsp:sp>
    <dsp:sp modelId="{92C94330-3A65-4DF8-960E-C0D6B288C199}">
      <dsp:nvSpPr>
        <dsp:cNvPr id="0" name=""/>
        <dsp:cNvSpPr/>
      </dsp:nvSpPr>
      <dsp:spPr>
        <a:xfrm>
          <a:off x="4794379" y="1888241"/>
          <a:ext cx="626371" cy="48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EE1F4-CD79-40D1-855B-53E82CBE504C}">
      <dsp:nvSpPr>
        <dsp:cNvPr id="0" name=""/>
        <dsp:cNvSpPr/>
      </dsp:nvSpPr>
      <dsp:spPr>
        <a:xfrm rot="5400000">
          <a:off x="4697200" y="3178556"/>
          <a:ext cx="511594" cy="58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F5CD-709A-4E71-A816-4438434CBAEF}">
      <dsp:nvSpPr>
        <dsp:cNvPr id="0" name=""/>
        <dsp:cNvSpPr/>
      </dsp:nvSpPr>
      <dsp:spPr>
        <a:xfrm>
          <a:off x="3954331" y="2663236"/>
          <a:ext cx="3579484" cy="60282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Evaluate the tree</a:t>
          </a:r>
          <a:endParaRPr lang="en-US" sz="1400" b="1" kern="1200" dirty="0"/>
        </a:p>
      </dsp:txBody>
      <dsp:txXfrm>
        <a:off x="3983764" y="2692669"/>
        <a:ext cx="3520618" cy="543962"/>
      </dsp:txXfrm>
    </dsp:sp>
    <dsp:sp modelId="{BAB766EA-4BBF-4D49-994D-2486524FC8D0}">
      <dsp:nvSpPr>
        <dsp:cNvPr id="0" name=""/>
        <dsp:cNvSpPr/>
      </dsp:nvSpPr>
      <dsp:spPr>
        <a:xfrm>
          <a:off x="6467794" y="2565416"/>
          <a:ext cx="626371" cy="48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DC55F-57C0-433E-8B4E-FE6D46F34427}">
      <dsp:nvSpPr>
        <dsp:cNvPr id="0" name=""/>
        <dsp:cNvSpPr/>
      </dsp:nvSpPr>
      <dsp:spPr>
        <a:xfrm>
          <a:off x="5216137" y="3378305"/>
          <a:ext cx="4241291" cy="60282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 Intermediate Code (.txt)</a:t>
          </a:r>
          <a:endParaRPr lang="en-US" sz="1400" b="1" kern="1200" dirty="0"/>
        </a:p>
      </dsp:txBody>
      <dsp:txXfrm>
        <a:off x="5245570" y="3407738"/>
        <a:ext cx="4182425" cy="543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C8E93-9A76-4281-9270-C5DE380447C1}">
      <dsp:nvSpPr>
        <dsp:cNvPr id="0" name=""/>
        <dsp:cNvSpPr/>
      </dsp:nvSpPr>
      <dsp:spPr>
        <a:xfrm rot="5400000">
          <a:off x="1039306" y="1050179"/>
          <a:ext cx="859971" cy="9790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1AE57-A379-4277-8816-EF39E529D635}">
      <dsp:nvSpPr>
        <dsp:cNvPr id="0" name=""/>
        <dsp:cNvSpPr/>
      </dsp:nvSpPr>
      <dsp:spPr>
        <a:xfrm>
          <a:off x="305163" y="53387"/>
          <a:ext cx="4955648" cy="10133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Intermediate Code (.txt)</a:t>
          </a:r>
          <a:endParaRPr lang="en-US" sz="2400" b="1" kern="1200" dirty="0"/>
        </a:p>
      </dsp:txBody>
      <dsp:txXfrm>
        <a:off x="354639" y="102863"/>
        <a:ext cx="4856696" cy="914381"/>
      </dsp:txXfrm>
    </dsp:sp>
    <dsp:sp modelId="{19DAFABA-54D9-4C7C-AA2D-4A2BF13FF22B}">
      <dsp:nvSpPr>
        <dsp:cNvPr id="0" name=""/>
        <dsp:cNvSpPr/>
      </dsp:nvSpPr>
      <dsp:spPr>
        <a:xfrm>
          <a:off x="3201701" y="222525"/>
          <a:ext cx="1052909" cy="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825E8-24AD-4937-9B93-E3D3927564D1}">
      <dsp:nvSpPr>
        <dsp:cNvPr id="0" name=""/>
        <dsp:cNvSpPr/>
      </dsp:nvSpPr>
      <dsp:spPr>
        <a:xfrm rot="5400000">
          <a:off x="3830649" y="2372761"/>
          <a:ext cx="859971" cy="9790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C1424-8AA8-43F8-B461-7790F1BD707D}">
      <dsp:nvSpPr>
        <dsp:cNvPr id="0" name=""/>
        <dsp:cNvSpPr/>
      </dsp:nvSpPr>
      <dsp:spPr>
        <a:xfrm>
          <a:off x="1973002" y="1406876"/>
          <a:ext cx="4499670" cy="10133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Runtime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(.</a:t>
          </a:r>
          <a:r>
            <a:rPr lang="en-US" sz="2400" b="1" kern="1200" dirty="0" err="1" smtClean="0"/>
            <a:t>py</a:t>
          </a:r>
          <a:r>
            <a:rPr lang="en-US" sz="2400" b="1" kern="1200" dirty="0" smtClean="0"/>
            <a:t>)</a:t>
          </a:r>
          <a:endParaRPr lang="en-US" sz="2400" b="1" kern="1200" dirty="0"/>
        </a:p>
      </dsp:txBody>
      <dsp:txXfrm>
        <a:off x="2022478" y="1456352"/>
        <a:ext cx="4400718" cy="914381"/>
      </dsp:txXfrm>
    </dsp:sp>
    <dsp:sp modelId="{2C2619E8-1641-4858-A202-640BEFBD094E}">
      <dsp:nvSpPr>
        <dsp:cNvPr id="0" name=""/>
        <dsp:cNvSpPr/>
      </dsp:nvSpPr>
      <dsp:spPr>
        <a:xfrm>
          <a:off x="5352423" y="1360833"/>
          <a:ext cx="1052909" cy="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FE36F-9BD7-4020-A27C-82518947132F}">
      <dsp:nvSpPr>
        <dsp:cNvPr id="0" name=""/>
        <dsp:cNvSpPr/>
      </dsp:nvSpPr>
      <dsp:spPr>
        <a:xfrm>
          <a:off x="4757491" y="2528378"/>
          <a:ext cx="5148508" cy="10133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Output</a:t>
          </a:r>
          <a:endParaRPr lang="en-US" sz="2400" b="1" kern="1200" dirty="0"/>
        </a:p>
      </dsp:txBody>
      <dsp:txXfrm>
        <a:off x="4806967" y="2577854"/>
        <a:ext cx="5049556" cy="91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821" y="577970"/>
            <a:ext cx="8791575" cy="337292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Shaw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–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Programmer’s language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Team</a:t>
            </a:r>
            <a:r>
              <a:rPr lang="en-US" dirty="0" smtClean="0">
                <a:solidFill>
                  <a:srgbClr val="FFFF00"/>
                </a:solidFill>
              </a:rPr>
              <a:t> 7</a:t>
            </a:r>
          </a:p>
          <a:p>
            <a:pPr algn="r"/>
            <a:r>
              <a:rPr lang="en-US" dirty="0" smtClean="0">
                <a:latin typeface="Comic Sans MS" panose="030F0702030302020204" pitchFamily="66" charset="0"/>
              </a:rPr>
              <a:t>Jayanth reddy - 1209270448</a:t>
            </a:r>
            <a:endParaRPr lang="en-US" dirty="0" smtClean="0">
              <a:latin typeface="Comic Sans MS" panose="030F0702030302020204" pitchFamily="66" charset="0"/>
            </a:endParaRPr>
          </a:p>
          <a:p>
            <a:pPr algn="r"/>
            <a:r>
              <a:rPr lang="en-US" dirty="0" smtClean="0">
                <a:latin typeface="Comic Sans MS" panose="030F0702030302020204" pitchFamily="66" charset="0"/>
              </a:rPr>
              <a:t>Meng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dirty="0" err="1" smtClean="0">
                <a:latin typeface="Comic Sans MS" panose="030F0702030302020204" pitchFamily="66" charset="0"/>
              </a:rPr>
              <a:t>jung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lin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- 1209373565</a:t>
            </a:r>
            <a:endParaRPr lang="en-US" dirty="0">
              <a:latin typeface="Comic Sans MS" panose="030F0702030302020204" pitchFamily="66" charset="0"/>
            </a:endParaRPr>
          </a:p>
          <a:p>
            <a:pPr algn="r"/>
            <a:r>
              <a:rPr lang="en-US" dirty="0" smtClean="0">
                <a:latin typeface="Comic Sans MS" panose="030F0702030302020204" pitchFamily="66" charset="0"/>
              </a:rPr>
              <a:t>Nithya </a:t>
            </a:r>
            <a:r>
              <a:rPr lang="en-US" dirty="0" err="1" smtClean="0">
                <a:latin typeface="Comic Sans MS" panose="030F0702030302020204" pitchFamily="66" charset="0"/>
              </a:rPr>
              <a:t>kogaleru</a:t>
            </a:r>
            <a:r>
              <a:rPr lang="en-US" dirty="0" smtClean="0">
                <a:latin typeface="Comic Sans MS" panose="030F0702030302020204" pitchFamily="66" charset="0"/>
              </a:rPr>
              <a:t> - 1209379935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638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Source code 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intermediate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27031"/>
              </p:ext>
            </p:extLst>
          </p:nvPr>
        </p:nvGraphicFramePr>
        <p:xfrm>
          <a:off x="1141413" y="1526875"/>
          <a:ext cx="9906000" cy="426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8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Runtime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Written in python.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Stack and 3 registers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Stores the intermediate code as an array of lines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Used </a:t>
            </a:r>
            <a:r>
              <a:rPr lang="en-US" dirty="0" err="1" smtClean="0">
                <a:latin typeface="Comic Sans MS" panose="030F0702030302020204" pitchFamily="66" charset="0"/>
              </a:rPr>
              <a:t>hasattr</a:t>
            </a:r>
            <a:r>
              <a:rPr lang="en-US" dirty="0" smtClean="0">
                <a:latin typeface="Comic Sans MS" panose="030F0702030302020204" pitchFamily="66" charset="0"/>
              </a:rPr>
              <a:t> &amp; </a:t>
            </a:r>
            <a:r>
              <a:rPr lang="en-US" dirty="0" err="1" smtClean="0">
                <a:latin typeface="Comic Sans MS" panose="030F0702030302020204" pitchFamily="66" charset="0"/>
              </a:rPr>
              <a:t>getattr</a:t>
            </a:r>
            <a:r>
              <a:rPr lang="en-US" dirty="0" smtClean="0">
                <a:latin typeface="Comic Sans MS" panose="030F0702030302020204" pitchFamily="66" charset="0"/>
              </a:rPr>
              <a:t> to check and call the function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 separate block is written to identify and check individual blocks.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Intermediate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mic Sans MS" panose="030F0702030302020204" pitchFamily="66" charset="0"/>
              </a:rPr>
              <a:t>Runtime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Output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712401"/>
              </p:ext>
            </p:extLst>
          </p:nvPr>
        </p:nvGraphicFramePr>
        <p:xfrm>
          <a:off x="1141411" y="20970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2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SHAW IN ACTION…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42" y="2249488"/>
            <a:ext cx="6644141" cy="3541712"/>
          </a:xfrm>
        </p:spPr>
      </p:pic>
    </p:spTree>
    <p:extLst>
      <p:ext uri="{BB962C8B-B14F-4D97-AF65-F5344CB8AC3E}">
        <p14:creationId xmlns:p14="http://schemas.microsoft.com/office/powerpoint/2010/main" val="12737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Language design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781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Syntax is an amalgam of Java and Python.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Inspiration from Java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Code structure. </a:t>
            </a: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Inspiration from Python  No semi colons, no requirement to have a main function. 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Compiler written in Java.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Run time written in Python. </a:t>
            </a:r>
          </a:p>
        </p:txBody>
      </p:sp>
      <p:pic>
        <p:nvPicPr>
          <p:cNvPr id="1026" name="Picture 2" descr="https://aptonic.com/blog/wp-content/uploads/2015/08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59" y="4066773"/>
            <a:ext cx="1271564" cy="12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randsoftheworld.com/sites/default/files/styles/logo-thumbnail/public/0021/9878/brand.gif?itok=038iF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33" y="4066773"/>
            <a:ext cx="1227754" cy="12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Why </a:t>
            </a:r>
            <a:r>
              <a:rPr lang="en-US" dirty="0" err="1" smtClean="0">
                <a:latin typeface="Comic Sans MS" panose="030F0702030302020204" pitchFamily="66" charset="0"/>
              </a:rPr>
              <a:t>shaw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Shaw is an abbreviation of “Shadow”.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language is inspired from Python and Java.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Acts as a shadow to both the languages and hence the name.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Source file extension:  </a:t>
            </a:r>
          </a:p>
          <a:p>
            <a:pPr marL="0" indent="0">
              <a:buNone/>
            </a:pP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smtClean="0">
                <a:latin typeface="Comic Sans MS" panose="030F0702030302020204" pitchFamily="66" charset="0"/>
              </a:rPr>
              <a:t>   Syntax = Filename.shaw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Features of the language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Data types supported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boolean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                                         string</a:t>
            </a: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Control structure  if – else construct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                                   while loops</a:t>
            </a: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Functions  0 or more arguments 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R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ecursion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7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MAKES SHAW UNIQUE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Programming language for programmers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Just like COBAL for business operations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Provides an option of viewing runtime </a:t>
            </a:r>
            <a:r>
              <a:rPr lang="en-US" dirty="0" err="1" smtClean="0">
                <a:latin typeface="Comic Sans MS" panose="030F0702030302020204" pitchFamily="66" charset="0"/>
              </a:rPr>
              <a:t>behaviour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Grammar snapshot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6" y="1715903"/>
            <a:ext cx="6685471" cy="4657091"/>
          </a:xfrm>
        </p:spPr>
      </p:pic>
    </p:spTree>
    <p:extLst>
      <p:ext uri="{BB962C8B-B14F-4D97-AF65-F5344CB8AC3E}">
        <p14:creationId xmlns:p14="http://schemas.microsoft.com/office/powerpoint/2010/main" val="12837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Lexical analyzer 		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Antlr</a:t>
            </a:r>
            <a:r>
              <a:rPr lang="en-US" dirty="0" smtClean="0">
                <a:latin typeface="Comic Sans MS" panose="030F0702030302020204" pitchFamily="66" charset="0"/>
              </a:rPr>
              <a:t> is used for lexical analysis.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It is implemented in Java.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Generates predicated – LL(k) </a:t>
            </a:r>
            <a:r>
              <a:rPr lang="en-US" dirty="0" err="1" smtClean="0">
                <a:latin typeface="Comic Sans MS" panose="030F0702030302020204" pitchFamily="66" charset="0"/>
              </a:rPr>
              <a:t>lexers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Identifiers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 [a-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zA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-Z$_][a-zA-Z0-9$_]* 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Integers [0-9]+ </a:t>
            </a:r>
            <a:endParaRPr lang="en-US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Comparison operators: ==, !=, &lt;, &lt;=, &gt;, &gt;=, = </a:t>
            </a:r>
          </a:p>
          <a:p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Brackets and parenthesis. </a:t>
            </a:r>
          </a:p>
          <a:p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Skipping characters  WS: [\n\t\r]+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parsing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Implemented a recursive descent parser.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Reads the tokens from the scanner.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Looks for phrases in the grammar in a top down fashion.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Compiler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Built on top of recursive descendent parser.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Parses each node and performs its corresponding operation when encountered.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Generated intermediate code and appends it on list.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Produces the list to .txt files to store the output.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627</TotalTime>
  <Words>376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Comic Sans MS</vt:lpstr>
      <vt:lpstr>Trebuchet MS</vt:lpstr>
      <vt:lpstr>Tw Cen MT</vt:lpstr>
      <vt:lpstr>Wingdings</vt:lpstr>
      <vt:lpstr>Circuit</vt:lpstr>
      <vt:lpstr>Shaw – A Programmer’s language       </vt:lpstr>
      <vt:lpstr>Language design </vt:lpstr>
      <vt:lpstr>Why shaw?</vt:lpstr>
      <vt:lpstr>Features of the language</vt:lpstr>
      <vt:lpstr>WHAT MAKES SHAW UNIQUE</vt:lpstr>
      <vt:lpstr>Grammar snapshot</vt:lpstr>
      <vt:lpstr>Lexical analyzer   </vt:lpstr>
      <vt:lpstr>parsing</vt:lpstr>
      <vt:lpstr>Compiler</vt:lpstr>
      <vt:lpstr>Source code   intermediate</vt:lpstr>
      <vt:lpstr>Runtime</vt:lpstr>
      <vt:lpstr>Intermediate Runtime  Output</vt:lpstr>
      <vt:lpstr>SHAW IN ACTION…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Shaw </dc:title>
  <dc:creator>nithya kogaleru</dc:creator>
  <cp:lastModifiedBy>jayanth reddy</cp:lastModifiedBy>
  <cp:revision>26</cp:revision>
  <dcterms:created xsi:type="dcterms:W3CDTF">2016-04-27T22:10:49Z</dcterms:created>
  <dcterms:modified xsi:type="dcterms:W3CDTF">2016-04-29T22:07:40Z</dcterms:modified>
</cp:coreProperties>
</file>