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C542-22DC-9A45-935C-24A6AC398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8C191-AA82-024F-9CF6-91DF5FA62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ECE86-418C-DE44-8C14-1DDEC795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4AEA-BC3F-554F-BF28-5BE2E224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90D07-F1B2-2B4E-9CBE-0716A0F6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8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748A-AE8A-6C48-AB50-A3507573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00C17-62DD-F74D-B2CF-36648FF4B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FD2A4-878C-5C45-96FE-F4D29CE3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2D90-1A04-AD47-B360-377DDADC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A9AD6-5144-F545-BC0E-40164B4A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37A52-6ECD-8E46-9500-036CD38B8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FEFB2-4C1C-9F4D-B148-5EA270161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1086-B303-814B-810C-AC24AC10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60DCF-0812-8A4B-8B77-B696AC5F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C70D8-E782-BF49-A1C1-BC89885C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8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BE38-EFBD-5C45-ACD5-749E1821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B3B3-0C41-CF47-B825-158219D1A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A1D8E-BACE-0748-9E33-2057FB64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E20EF-C9C9-604D-AE6C-4D0E78C7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33CC2-3660-7443-A47C-90408B50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84DE-3F31-B54B-8762-48B45399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7A770-40DC-AF4A-B293-211DBB11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80E2-26B6-2D4D-B4F0-EB652651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4D1F9-8482-2F45-953E-0C99A9DB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3EBAD-7875-4044-8861-22EC02C3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3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9C0D-7585-D64E-968D-7A5FA397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E71D-880E-4844-9470-3DDA9C8F4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3D83E-D31E-984E-A172-12A12E4A1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B5BC5-B8F1-C04E-ACAB-BF8D84F0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5DE11-FF9A-6146-9587-5C83AC37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7F86B-6DD7-1F45-984A-C858ABC2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507E-C6CE-0C47-9E11-4130E511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A64B7-E8B2-0A49-A919-01F16F8FF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A0E7D-A498-354B-B1E1-8AA37B07E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ADC8D-97E8-A344-8E21-F958F4A52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0E93A-81CC-C14C-8EF3-3FC5C3A59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D4C33-3772-574D-B174-ADF428E7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C7949-8CD2-EC42-9809-CBAAEE72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916E0-065D-AF49-8011-656C3579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0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FF11-F662-1543-AA6A-B0CBD5F6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80599-B8AC-A14C-A2E0-589ED245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A304D-E7D8-F840-835E-F6218232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63B6C-3BA5-3F4A-A995-CF9B1375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9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0A0D5-9802-144A-A560-D2FE7385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ABB0B-8788-6F45-8FF8-3E61C85B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9CA48-D9DD-1441-9DED-F66F97C8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6144-E4BF-9640-AF4A-0F914E40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8231-D930-E64A-A8A5-1B3BDD80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117C2-F35B-2C4B-B321-AEBCBE900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63DF8-795C-4548-9866-5E14FE9D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294E8-FA47-8C4A-A400-3B8C04A3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52A27-B2A6-FD40-8BD7-65053EEF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5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46B7-5648-954B-9607-C8D4E961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ACCA5-A0D8-3944-9C9D-B90DB927D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E59C9-D872-6344-807B-E9C1B2F35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9552-CD3B-C042-AAF0-EEE48186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A90BF-3264-7645-A185-DC13ED01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D2CF4-908E-224B-AAD0-B5DFF766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1C66A-48B9-EE46-8639-72573B2B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5410E-E442-754B-A206-3B74981F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2E612-79D0-A241-ACDF-461D29487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2FE0-BF14-F543-A075-AE3FB96A40A5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1F539-50C8-6740-B097-E96EFDE27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0257F-E831-3B46-ADC5-F9A1E4DE1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4433-C7C9-CB4E-9186-900EFA47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E896B9-7A50-954E-BD53-4E8ABD91B343}"/>
              </a:ext>
            </a:extLst>
          </p:cNvPr>
          <p:cNvSpPr/>
          <p:nvPr/>
        </p:nvSpPr>
        <p:spPr>
          <a:xfrm>
            <a:off x="865340" y="4327742"/>
            <a:ext cx="3632548" cy="9269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Template-master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3B6471-BB54-144E-A634-689B2BE3CF92}"/>
              </a:ext>
            </a:extLst>
          </p:cNvPr>
          <p:cNvGrpSpPr/>
          <p:nvPr/>
        </p:nvGrpSpPr>
        <p:grpSpPr>
          <a:xfrm>
            <a:off x="7389312" y="4175342"/>
            <a:ext cx="3937348" cy="1231726"/>
            <a:chOff x="7389314" y="4137764"/>
            <a:chExt cx="3937348" cy="1231726"/>
          </a:xfrm>
          <a:solidFill>
            <a:schemeClr val="accent1">
              <a:lumMod val="7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D36E58-14AA-1D40-B6AB-251FF6AB89C6}"/>
                </a:ext>
              </a:extLst>
            </p:cNvPr>
            <p:cNvSpPr/>
            <p:nvPr/>
          </p:nvSpPr>
          <p:spPr>
            <a:xfrm>
              <a:off x="7389314" y="4137764"/>
              <a:ext cx="3632548" cy="92692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Template-development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A5FFD3-F189-E948-BE0F-1F6942F4AD36}"/>
                </a:ext>
              </a:extLst>
            </p:cNvPr>
            <p:cNvSpPr/>
            <p:nvPr/>
          </p:nvSpPr>
          <p:spPr>
            <a:xfrm>
              <a:off x="7541714" y="4290164"/>
              <a:ext cx="3632548" cy="92692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Template-development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AF9E0E-ACC1-3A44-B6EF-90528D0FD7F8}"/>
                </a:ext>
              </a:extLst>
            </p:cNvPr>
            <p:cNvSpPr/>
            <p:nvPr/>
          </p:nvSpPr>
          <p:spPr>
            <a:xfrm>
              <a:off x="7694114" y="4442564"/>
              <a:ext cx="3632548" cy="92692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Template-development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659437-6A87-4C4B-AF6A-FFE3FC37DA0B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>
            <a:off x="4497888" y="4638805"/>
            <a:ext cx="2891424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1DEBF9-988D-F14B-B2F7-E5F1CCFD0114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4497888" y="4791205"/>
            <a:ext cx="3043824" cy="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A78214-D29E-C849-968E-9F4052B99B32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4497888" y="4791205"/>
            <a:ext cx="3196224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B0E6B7-9DF8-974A-B6A7-373FD53AA733}"/>
              </a:ext>
            </a:extLst>
          </p:cNvPr>
          <p:cNvSpPr txBox="1"/>
          <p:nvPr/>
        </p:nvSpPr>
        <p:spPr>
          <a:xfrm>
            <a:off x="5754342" y="494360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3813FF-0C79-5D45-AF10-D1882EECEB74}"/>
              </a:ext>
            </a:extLst>
          </p:cNvPr>
          <p:cNvSpPr/>
          <p:nvPr/>
        </p:nvSpPr>
        <p:spPr>
          <a:xfrm>
            <a:off x="865340" y="1450932"/>
            <a:ext cx="3632548" cy="9269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&lt;Game&gt;-master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900A66-8350-2A4E-90D9-481B5FE9BBAB}"/>
              </a:ext>
            </a:extLst>
          </p:cNvPr>
          <p:cNvGrpSpPr/>
          <p:nvPr/>
        </p:nvGrpSpPr>
        <p:grpSpPr>
          <a:xfrm>
            <a:off x="7389312" y="1298532"/>
            <a:ext cx="3937348" cy="1231726"/>
            <a:chOff x="7389314" y="4137764"/>
            <a:chExt cx="3937348" cy="1231726"/>
          </a:xfrm>
          <a:solidFill>
            <a:schemeClr val="accent1">
              <a:lumMod val="75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FB9F37-4E51-294B-8912-95F5E936FCB8}"/>
                </a:ext>
              </a:extLst>
            </p:cNvPr>
            <p:cNvSpPr/>
            <p:nvPr/>
          </p:nvSpPr>
          <p:spPr>
            <a:xfrm>
              <a:off x="7389314" y="4137764"/>
              <a:ext cx="3632548" cy="92692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Template-development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322775-8E91-694E-A5CA-8BC45C4673BD}"/>
                </a:ext>
              </a:extLst>
            </p:cNvPr>
            <p:cNvSpPr/>
            <p:nvPr/>
          </p:nvSpPr>
          <p:spPr>
            <a:xfrm>
              <a:off x="7541714" y="4290164"/>
              <a:ext cx="3632548" cy="92692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Template-development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D447A9-5DD6-D149-A0DD-6E57513916EE}"/>
                </a:ext>
              </a:extLst>
            </p:cNvPr>
            <p:cNvSpPr/>
            <p:nvPr/>
          </p:nvSpPr>
          <p:spPr>
            <a:xfrm>
              <a:off x="7694114" y="4442564"/>
              <a:ext cx="3632548" cy="92692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&lt;Game&gt;-development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A566B6-AAE5-E24A-A767-E6FACEFCAE7A}"/>
              </a:ext>
            </a:extLst>
          </p:cNvPr>
          <p:cNvCxnSpPr>
            <a:stCxn id="23" idx="1"/>
            <a:endCxn id="21" idx="3"/>
          </p:cNvCxnSpPr>
          <p:nvPr/>
        </p:nvCxnSpPr>
        <p:spPr>
          <a:xfrm flipH="1">
            <a:off x="4497888" y="1761995"/>
            <a:ext cx="2891424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17916-1425-8B44-8E55-999E57774D4D}"/>
              </a:ext>
            </a:extLst>
          </p:cNvPr>
          <p:cNvCxnSpPr>
            <a:cxnSpLocks/>
            <a:stCxn id="24" idx="1"/>
            <a:endCxn id="21" idx="3"/>
          </p:cNvCxnSpPr>
          <p:nvPr/>
        </p:nvCxnSpPr>
        <p:spPr>
          <a:xfrm flipH="1">
            <a:off x="4497888" y="1914395"/>
            <a:ext cx="3043824" cy="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16BDD2-0FB3-E54E-98A0-B1862764A430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 flipV="1">
            <a:off x="4497888" y="1914395"/>
            <a:ext cx="3196224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EA19CB-97A9-D049-851D-8398EF9007C4}"/>
              </a:ext>
            </a:extLst>
          </p:cNvPr>
          <p:cNvSpPr txBox="1"/>
          <p:nvPr/>
        </p:nvSpPr>
        <p:spPr>
          <a:xfrm>
            <a:off x="5754342" y="206679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1F8EA6-6A3F-9F4F-B8A1-843F1377950F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flipV="1">
            <a:off x="2681614" y="2530258"/>
            <a:ext cx="6828772" cy="1797484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91002A-7C09-5F42-AE36-A822C06ED5A6}"/>
              </a:ext>
            </a:extLst>
          </p:cNvPr>
          <p:cNvSpPr txBox="1"/>
          <p:nvPr/>
        </p:nvSpPr>
        <p:spPr>
          <a:xfrm>
            <a:off x="5735965" y="34290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372642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Juergen Boiselle</dc:creator>
  <cp:lastModifiedBy>Juergen Boiselle</cp:lastModifiedBy>
  <cp:revision>2</cp:revision>
  <dcterms:created xsi:type="dcterms:W3CDTF">2019-10-16T16:45:35Z</dcterms:created>
  <dcterms:modified xsi:type="dcterms:W3CDTF">2019-10-16T16:56:03Z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2019-10-16T16:45:36Z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21c7b143-b0dc-4697-8279-0000e9da0082</vt:lpwstr>
  </property>
  <property fmtid="{D5CDD505-2E9C-101B-9397-08002B2CF9AE}" pid="8" name="MSIP_Label_f42aa342-8706-4288-bd11-ebb85995028c_ContentBits">
    <vt:lpwstr>0</vt:lpwstr>
  </property>
</Properties>
</file>