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542-22DC-9A45-935C-24A6AC398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C191-AA82-024F-9CF6-91DF5FA6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CE86-418C-DE44-8C14-1DDEC795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4AEA-BC3F-554F-BF28-5BE2E22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0D07-F1B2-2B4E-9CBE-0716A0F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748A-AE8A-6C48-AB50-A350757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00C17-62DD-F74D-B2CF-36648FF4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D2A4-878C-5C45-96FE-F4D29CE3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D90-1A04-AD47-B360-377DDAD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AD6-5144-F545-BC0E-40164B4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37A52-6ECD-8E46-9500-036CD38B8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EFB2-4C1C-9F4D-B148-5EA27016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1086-B303-814B-810C-AC24AC10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0DCF-0812-8A4B-8B77-B696AC5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70D8-E782-BF49-A1C1-BC89885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BE38-EFBD-5C45-ACD5-749E1821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B3B3-0C41-CF47-B825-158219D1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1D8E-BACE-0748-9E33-2057FB64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20EF-C9C9-604D-AE6C-4D0E78C7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3CC2-3660-7443-A47C-90408B5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4DE-3F31-B54B-8762-48B45399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A770-40DC-AF4A-B293-211DBB11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0E2-26B6-2D4D-B4F0-EB652651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4D1F9-8482-2F45-953E-0C99A9DB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EBAD-7875-4044-8861-22EC02C3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9C0D-7585-D64E-968D-7A5FA397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E71D-880E-4844-9470-3DDA9C8F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D83E-D31E-984E-A172-12A12E4A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5BC5-B8F1-C04E-ACAB-BF8D84F0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E11-FF9A-6146-9587-5C83AC3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F86B-6DD7-1F45-984A-C858ABC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507E-C6CE-0C47-9E11-4130E51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64B7-E8B2-0A49-A919-01F16F8F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0E7D-A498-354B-B1E1-8AA37B07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DC8D-97E8-A344-8E21-F958F4A5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E93A-81CC-C14C-8EF3-3FC5C3A5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4C33-3772-574D-B174-ADF428E7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7949-8CD2-EC42-9809-CBAAEE72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916E0-065D-AF49-8011-656C3579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F11-F662-1543-AA6A-B0CBD5F6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80599-B8AC-A14C-A2E0-589ED24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304D-E7D8-F840-835E-F621823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3B6C-3BA5-3F4A-A995-CF9B137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0A0D5-9802-144A-A560-D2FE7385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BB0B-8788-6F45-8FF8-3E61C85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CA48-D9DD-1441-9DED-F66F97C8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6144-E4BF-9640-AF4A-0F914E4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231-D930-E64A-A8A5-1B3BDD80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17C2-F35B-2C4B-B321-AEBCBE90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63DF8-795C-4548-9866-5E14FE9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94E8-FA47-8C4A-A400-3B8C04A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A27-B2A6-FD40-8BD7-65053EE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6B7-5648-954B-9607-C8D4E961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ACCA5-A0D8-3944-9C9D-B90DB927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E59C9-D872-6344-807B-E9C1B2F3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9552-CD3B-C042-AAF0-EEE4818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90BF-3264-7645-A185-DC13ED0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2CF4-908E-224B-AAD0-B5DFF76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66A-48B9-EE46-8639-72573B2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410E-E442-754B-A206-3B74981F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E612-79D0-A241-ACDF-461D2948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F539-50C8-6740-B097-E96EFDE27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257F-E831-3B46-ADC5-F9A1E4DE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896B9-7A50-954E-BD53-4E8ABD91B343}"/>
              </a:ext>
            </a:extLst>
          </p:cNvPr>
          <p:cNvSpPr/>
          <p:nvPr/>
        </p:nvSpPr>
        <p:spPr>
          <a:xfrm>
            <a:off x="814540" y="534374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Template-master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3B6471-BB54-144E-A634-689B2BE3CF92}"/>
              </a:ext>
            </a:extLst>
          </p:cNvPr>
          <p:cNvGrpSpPr/>
          <p:nvPr/>
        </p:nvGrpSpPr>
        <p:grpSpPr>
          <a:xfrm>
            <a:off x="7338512" y="519134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36E58-14AA-1D40-B6AB-251FF6AB89C6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5FFD3-F189-E948-BE0F-1F6942F4AD36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F9E0E-ACC1-3A44-B6EF-90528D0FD7F8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59437-6A87-4C4B-AF6A-FFE3FC37DA0B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4447088" y="565480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DEBF9-988D-F14B-B2F7-E5F1CCFD0114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447088" y="580720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A78214-D29E-C849-968E-9F4052B99B3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447088" y="580720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B0E6B7-9DF8-974A-B6A7-373FD53AA733}"/>
              </a:ext>
            </a:extLst>
          </p:cNvPr>
          <p:cNvSpPr txBox="1"/>
          <p:nvPr/>
        </p:nvSpPr>
        <p:spPr>
          <a:xfrm>
            <a:off x="5703542" y="595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813FF-0C79-5D45-AF10-D1882EECEB74}"/>
              </a:ext>
            </a:extLst>
          </p:cNvPr>
          <p:cNvSpPr/>
          <p:nvPr/>
        </p:nvSpPr>
        <p:spPr>
          <a:xfrm>
            <a:off x="814540" y="246693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&lt;Game&gt;-master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900A66-8350-2A4E-90D9-481B5FE9BBAB}"/>
              </a:ext>
            </a:extLst>
          </p:cNvPr>
          <p:cNvGrpSpPr/>
          <p:nvPr/>
        </p:nvGrpSpPr>
        <p:grpSpPr>
          <a:xfrm>
            <a:off x="7338512" y="231453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FB9F37-4E51-294B-8912-95F5E936FCB8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322775-8E91-694E-A5CA-8BC45C4673BD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D447A9-5DD6-D149-A0DD-6E57513916EE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&lt;Game&gt;-development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66B6-AAE5-E24A-A767-E6FACEFCAE7A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>
            <a:off x="4447088" y="277799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17916-1425-8B44-8E55-999E57774D4D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4447088" y="293039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16BDD2-0FB3-E54E-98A0-B1862764A430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4447088" y="293039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EA19CB-97A9-D049-851D-8398EF9007C4}"/>
              </a:ext>
            </a:extLst>
          </p:cNvPr>
          <p:cNvSpPr txBox="1"/>
          <p:nvPr/>
        </p:nvSpPr>
        <p:spPr>
          <a:xfrm>
            <a:off x="5703542" y="30827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1F8EA6-6A3F-9F4F-B8A1-843F1377950F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2630814" y="3546258"/>
            <a:ext cx="6828772" cy="179748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91002A-7C09-5F42-AE36-A822C06ED5A6}"/>
              </a:ext>
            </a:extLst>
          </p:cNvPr>
          <p:cNvSpPr txBox="1"/>
          <p:nvPr/>
        </p:nvSpPr>
        <p:spPr>
          <a:xfrm>
            <a:off x="5685165" y="44450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376F52-4D36-3141-A360-22E7A48AFAA9}"/>
              </a:ext>
            </a:extLst>
          </p:cNvPr>
          <p:cNvSpPr/>
          <p:nvPr/>
        </p:nvSpPr>
        <p:spPr>
          <a:xfrm>
            <a:off x="4279726" y="379980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AppStore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D50E58-C28F-8941-B7AE-EF08AE009631}"/>
              </a:ext>
            </a:extLst>
          </p:cNvPr>
          <p:cNvCxnSpPr>
            <a:cxnSpLocks/>
            <a:stCxn id="21" idx="0"/>
            <a:endCxn id="34" idx="2"/>
          </p:cNvCxnSpPr>
          <p:nvPr/>
        </p:nvCxnSpPr>
        <p:spPr>
          <a:xfrm flipV="1">
            <a:off x="2630814" y="1306906"/>
            <a:ext cx="3465186" cy="116002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75B97B-8A21-9A4C-B3B2-D37334DC2438}"/>
              </a:ext>
            </a:extLst>
          </p:cNvPr>
          <p:cNvSpPr txBox="1"/>
          <p:nvPr/>
        </p:nvSpPr>
        <p:spPr>
          <a:xfrm>
            <a:off x="4317041" y="1742185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7264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7D9DD-E19E-2D47-AFA1-B92BFB0C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1" y="1828800"/>
            <a:ext cx="1609928" cy="320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1EF05C-91B6-914B-AB5E-99560A139259}"/>
              </a:ext>
            </a:extLst>
          </p:cNvPr>
          <p:cNvSpPr/>
          <p:nvPr/>
        </p:nvSpPr>
        <p:spPr>
          <a:xfrm>
            <a:off x="508000" y="2150533"/>
            <a:ext cx="1202267" cy="264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Launch-Screen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4A3A6-AB6A-214D-8161-E4F81733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3" y="446781"/>
            <a:ext cx="2400936" cy="4772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43FE40-29D5-B54C-B4FA-C6449BA509CA}"/>
              </a:ext>
            </a:extLst>
          </p:cNvPr>
          <p:cNvSpPr/>
          <p:nvPr/>
        </p:nvSpPr>
        <p:spPr>
          <a:xfrm>
            <a:off x="5486552" y="770079"/>
            <a:ext cx="2057285" cy="42124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Main-Screen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B01D6-0FE0-1E44-8692-570BC26A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78" y="399237"/>
            <a:ext cx="1609928" cy="931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EE5666-B7AF-2D44-9DA5-4B9F230E5262}"/>
              </a:ext>
            </a:extLst>
          </p:cNvPr>
          <p:cNvSpPr/>
          <p:nvPr/>
        </p:nvSpPr>
        <p:spPr>
          <a:xfrm>
            <a:off x="8939408" y="463714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InApp</a:t>
            </a:r>
            <a:r>
              <a:rPr lang="en-US" dirty="0"/>
              <a:t>-Store-Screen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D80D2-8948-6C41-A280-FFE6B444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41" y="1423704"/>
            <a:ext cx="1609928" cy="931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3E54B7-EF79-7F47-9A0D-A13539B97AF1}"/>
              </a:ext>
            </a:extLst>
          </p:cNvPr>
          <p:cNvSpPr/>
          <p:nvPr/>
        </p:nvSpPr>
        <p:spPr>
          <a:xfrm>
            <a:off x="8935871" y="1488181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InApp</a:t>
            </a:r>
            <a:r>
              <a:rPr lang="en-US" dirty="0"/>
              <a:t>-Offer-Screen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02FD3-A5CA-0B44-9F1B-E38C630D8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504" y="3569030"/>
            <a:ext cx="1609928" cy="931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FFB5AA-9F91-F84D-91FE-9B13F5EFF004}"/>
              </a:ext>
            </a:extLst>
          </p:cNvPr>
          <p:cNvSpPr/>
          <p:nvPr/>
        </p:nvSpPr>
        <p:spPr>
          <a:xfrm>
            <a:off x="8932334" y="3633507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Game-Center-Screen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068A3B-3B46-C140-8406-0938B6FC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10" y="5739619"/>
            <a:ext cx="1609928" cy="9313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B02ED4-7B1C-5A4A-88E3-9BDD9D1535A2}"/>
              </a:ext>
            </a:extLst>
          </p:cNvPr>
          <p:cNvSpPr/>
          <p:nvPr/>
        </p:nvSpPr>
        <p:spPr>
          <a:xfrm>
            <a:off x="5033340" y="5804096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Feedback-Screen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C935D8-F474-0045-9C70-5B5BFCA2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504" y="2496363"/>
            <a:ext cx="1609928" cy="9313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96F752-5140-4E4E-8AC4-6EDDBC13894C}"/>
              </a:ext>
            </a:extLst>
          </p:cNvPr>
          <p:cNvSpPr/>
          <p:nvPr/>
        </p:nvSpPr>
        <p:spPr>
          <a:xfrm>
            <a:off x="8932334" y="2560840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Settings-Screen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862795-053F-DD44-BC85-F897DA23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41" y="5757336"/>
            <a:ext cx="1609928" cy="9313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00150D1-DEAB-6D4D-8186-2F3EA0C38818}"/>
              </a:ext>
            </a:extLst>
          </p:cNvPr>
          <p:cNvSpPr/>
          <p:nvPr/>
        </p:nvSpPr>
        <p:spPr>
          <a:xfrm>
            <a:off x="8935871" y="5821813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Replay-Screen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22C286-02A1-0945-BF29-B48091A4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50" y="736600"/>
            <a:ext cx="1609928" cy="9313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A0EF52-4E4A-5746-A1AA-EFE9E04E090D}"/>
              </a:ext>
            </a:extLst>
          </p:cNvPr>
          <p:cNvSpPr/>
          <p:nvPr/>
        </p:nvSpPr>
        <p:spPr>
          <a:xfrm>
            <a:off x="2953980" y="801077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Data-Privacy-Screen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CB6140-5694-7649-B9C7-B653BE75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73" y="5739619"/>
            <a:ext cx="1609928" cy="9313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2736BC-60F2-3245-8238-588112B034CA}"/>
              </a:ext>
            </a:extLst>
          </p:cNvPr>
          <p:cNvSpPr/>
          <p:nvPr/>
        </p:nvSpPr>
        <p:spPr>
          <a:xfrm>
            <a:off x="6942703" y="5804096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Video-Screen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CBDF0-B35D-0A40-8043-76CE90355716}"/>
              </a:ext>
            </a:extLst>
          </p:cNvPr>
          <p:cNvSpPr/>
          <p:nvPr/>
        </p:nvSpPr>
        <p:spPr>
          <a:xfrm>
            <a:off x="5515648" y="1432430"/>
            <a:ext cx="2057285" cy="3219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Game-View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6B0D20-909C-1549-98D4-E43968D0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12" y="4641697"/>
            <a:ext cx="1609928" cy="931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25E9DA-EC23-094F-BB1D-8110AAB135C0}"/>
              </a:ext>
            </a:extLst>
          </p:cNvPr>
          <p:cNvSpPr/>
          <p:nvPr/>
        </p:nvSpPr>
        <p:spPr>
          <a:xfrm>
            <a:off x="8930942" y="4706174"/>
            <a:ext cx="1202267" cy="7385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External-Links-Screen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D9B568-A4AD-8B45-B07D-1365712A4455}"/>
              </a:ext>
            </a:extLst>
          </p:cNvPr>
          <p:cNvSpPr/>
          <p:nvPr/>
        </p:nvSpPr>
        <p:spPr>
          <a:xfrm>
            <a:off x="5498121" y="4641696"/>
            <a:ext cx="2057285" cy="3875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0D17B-662C-C143-9527-81E661D828B3}"/>
              </a:ext>
            </a:extLst>
          </p:cNvPr>
          <p:cNvCxnSpPr>
            <a:stCxn id="3" idx="3"/>
            <a:endCxn id="19" idx="1"/>
          </p:cNvCxnSpPr>
          <p:nvPr/>
        </p:nvCxnSpPr>
        <p:spPr>
          <a:xfrm flipV="1">
            <a:off x="1911189" y="1202267"/>
            <a:ext cx="838961" cy="2226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BC5F86-7B24-F14B-B49F-7CFD0CE699C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911189" y="2833209"/>
            <a:ext cx="3432634" cy="5957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2824F-348F-E448-B675-B4A7A0C48C33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4360078" y="1202267"/>
            <a:ext cx="983745" cy="1630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68EACB-BDA3-6942-9843-C5CBDFCD9EB8}"/>
              </a:ext>
            </a:extLst>
          </p:cNvPr>
          <p:cNvSpPr/>
          <p:nvPr/>
        </p:nvSpPr>
        <p:spPr>
          <a:xfrm>
            <a:off x="5515647" y="1077030"/>
            <a:ext cx="2057285" cy="3875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Menu-Buttons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6453F-03C9-F64C-9D2D-91AFC7BC693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634474" y="3335414"/>
            <a:ext cx="909816" cy="24042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7D86C6-A0A8-2D47-8A6C-B0324B829FA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611893" y="3427696"/>
            <a:ext cx="931944" cy="23119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A530-58DF-D14E-83E6-CE94B54543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558264" y="1303867"/>
            <a:ext cx="2173777" cy="49191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ECE5F7-7CAE-244B-A899-0A0586FB092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582167" y="1270781"/>
            <a:ext cx="2144945" cy="3836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5EE7F7-F446-694A-82FB-44941E0899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515194" y="4858172"/>
            <a:ext cx="2211918" cy="2491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F64A13-F631-B246-909B-9EDA659F2F9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41929" y="1291096"/>
            <a:ext cx="2086575" cy="27436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065D22-733F-564A-A482-76D3D262BFA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62663" y="1291096"/>
            <a:ext cx="2065841" cy="16709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419098-272C-4945-AEA7-167CDD74F5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99896" y="1889371"/>
            <a:ext cx="2132145" cy="14260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22259E-6D05-114C-A9F0-9C806A8BEF8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67666" y="864904"/>
            <a:ext cx="1967912" cy="4389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1BDABC9-2FD6-2942-B0D5-07ADED7C5274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V="1">
            <a:off x="10341969" y="864904"/>
            <a:ext cx="3537" cy="1024467"/>
          </a:xfrm>
          <a:prstGeom prst="bentConnector3">
            <a:avLst>
              <a:gd name="adj1" fmla="val 65631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2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Juergen Boiselle</dc:creator>
  <cp:lastModifiedBy>Juergen Boiselle</cp:lastModifiedBy>
  <cp:revision>6</cp:revision>
  <dcterms:created xsi:type="dcterms:W3CDTF">2019-10-16T16:45:35Z</dcterms:created>
  <dcterms:modified xsi:type="dcterms:W3CDTF">2019-10-16T17:31:31Z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2019-10-16T16:45:36Z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21c7b143-b0dc-4697-8279-0000e9da0082</vt:lpwstr>
  </property>
  <property fmtid="{D5CDD505-2E9C-101B-9397-08002B2CF9AE}" pid="8" name="MSIP_Label_f42aa342-8706-4288-bd11-ebb85995028c_ContentBits">
    <vt:lpwstr>0</vt:lpwstr>
  </property>
</Properties>
</file>