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4"/>
  </p:normalViewPr>
  <p:slideViewPr>
    <p:cSldViewPr snapToGrid="0" snapToObjects="1">
      <p:cViewPr varScale="1">
        <p:scale>
          <a:sx n="76" d="100"/>
          <a:sy n="76" d="100"/>
        </p:scale>
        <p:origin x="216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8C542-22DC-9A45-935C-24A6AC398B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F8C191-AA82-024F-9CF6-91DF5FA62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ECE86-418C-DE44-8C14-1DDEC795C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2FE0-BF14-F543-A075-AE3FB96A40A5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74AEA-BC3F-554F-BF28-5BE2E2245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90D07-F1B2-2B4E-9CBE-0716A0F67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4433-C7C9-CB4E-9186-900EFA473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87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5748A-AE8A-6C48-AB50-A3507573B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E00C17-62DD-F74D-B2CF-36648FF4B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FD2A4-878C-5C45-96FE-F4D29CE34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2FE0-BF14-F543-A075-AE3FB96A40A5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62D90-1A04-AD47-B360-377DDADCC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A9AD6-5144-F545-BC0E-40164B4A0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4433-C7C9-CB4E-9186-900EFA473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521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C37A52-6ECD-8E46-9500-036CD38B86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2FEFB2-4C1C-9F4D-B148-5EA270161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91086-B303-814B-810C-AC24AC109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2FE0-BF14-F543-A075-AE3FB96A40A5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60DCF-0812-8A4B-8B77-B696AC5F0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C70D8-E782-BF49-A1C1-BC89885C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4433-C7C9-CB4E-9186-900EFA473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287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3BE38-EFBD-5C45-ACD5-749E1821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BB3B3-0C41-CF47-B825-158219D1A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A1D8E-BACE-0748-9E33-2057FB64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2FE0-BF14-F543-A075-AE3FB96A40A5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E20EF-C9C9-604D-AE6C-4D0E78C74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33CC2-3660-7443-A47C-90408B50D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4433-C7C9-CB4E-9186-900EFA473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19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284DE-3F31-B54B-8762-48B453992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7A770-40DC-AF4A-B293-211DBB119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F80E2-26B6-2D4D-B4F0-EB6526517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2FE0-BF14-F543-A075-AE3FB96A40A5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4D1F9-8482-2F45-953E-0C99A9DB1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3EBAD-7875-4044-8861-22EC02C33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4433-C7C9-CB4E-9186-900EFA473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639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09C0D-7585-D64E-968D-7A5FA397A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6E71D-880E-4844-9470-3DDA9C8F48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3D83E-D31E-984E-A172-12A12E4A1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B5BC5-B8F1-C04E-ACAB-BF8D84F01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2FE0-BF14-F543-A075-AE3FB96A40A5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95DE11-FF9A-6146-9587-5C83AC37C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7F86B-6DD7-1F45-984A-C858ABC24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4433-C7C9-CB4E-9186-900EFA473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7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4507E-C6CE-0C47-9E11-4130E5116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A64B7-E8B2-0A49-A919-01F16F8FF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9A0E7D-A498-354B-B1E1-8AA37B07E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ADC8D-97E8-A344-8E21-F958F4A52E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10E93A-81CC-C14C-8EF3-3FC5C3A59C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0D4C33-3772-574D-B174-ADF428E72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2FE0-BF14-F543-A075-AE3FB96A40A5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DC7949-8CD2-EC42-9809-CBAAEE725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916E0-065D-AF49-8011-656C35795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4433-C7C9-CB4E-9186-900EFA473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105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5FF11-F662-1543-AA6A-B0CBD5F67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F80599-B8AC-A14C-A2E0-589ED2454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2FE0-BF14-F543-A075-AE3FB96A40A5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0A304D-E7D8-F840-835E-F62182326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463B6C-3BA5-3F4A-A995-CF9B13758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4433-C7C9-CB4E-9186-900EFA473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395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40A0D5-9802-144A-A560-D2FE73850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2FE0-BF14-F543-A075-AE3FB96A40A5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6ABB0B-8788-6F45-8FF8-3E61C85B5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09CA48-D9DD-1441-9DED-F66F97C8B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4433-C7C9-CB4E-9186-900EFA473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76144-E4BF-9640-AF4A-0F914E40D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68231-D930-E64A-A8A5-1B3BDD807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D117C2-F35B-2C4B-B321-AEBCBE900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E63DF8-795C-4548-9866-5E14FE9DF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2FE0-BF14-F543-A075-AE3FB96A40A5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7294E8-FA47-8C4A-A400-3B8C04A36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752A27-B2A6-FD40-8BD7-65053EEF8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4433-C7C9-CB4E-9186-900EFA473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753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446B7-5648-954B-9607-C8D4E961A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CACCA5-A0D8-3944-9C9D-B90DB927DF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1E59C9-D872-6344-807B-E9C1B2F35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3E9552-CD3B-C042-AAF0-EEE481862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2FE0-BF14-F543-A075-AE3FB96A40A5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CA90BF-3264-7645-A185-DC13ED01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D2CF4-908E-224B-AAD0-B5DFF7662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4433-C7C9-CB4E-9186-900EFA473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84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51C66A-48B9-EE46-8639-72573B2BB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5410E-E442-754B-A206-3B74981F5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2E612-79D0-A241-ACDF-461D294870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F2FE0-BF14-F543-A075-AE3FB96A40A5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1F539-50C8-6740-B097-E96EFDE273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0257F-E831-3B46-ADC5-F9A1E4DE1D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44433-C7C9-CB4E-9186-900EFA473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84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E896B9-7A50-954E-BD53-4E8ABD91B343}"/>
              </a:ext>
            </a:extLst>
          </p:cNvPr>
          <p:cNvSpPr/>
          <p:nvPr/>
        </p:nvSpPr>
        <p:spPr>
          <a:xfrm>
            <a:off x="814540" y="5343742"/>
            <a:ext cx="3632548" cy="9269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Template-master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D3B6471-BB54-144E-A634-689B2BE3CF92}"/>
              </a:ext>
            </a:extLst>
          </p:cNvPr>
          <p:cNvGrpSpPr/>
          <p:nvPr/>
        </p:nvGrpSpPr>
        <p:grpSpPr>
          <a:xfrm>
            <a:off x="7338512" y="5191342"/>
            <a:ext cx="3937348" cy="1231726"/>
            <a:chOff x="7389314" y="4137764"/>
            <a:chExt cx="3937348" cy="1231726"/>
          </a:xfrm>
          <a:solidFill>
            <a:schemeClr val="accent1">
              <a:lumMod val="75000"/>
            </a:schemeClr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2D36E58-14AA-1D40-B6AB-251FF6AB89C6}"/>
                </a:ext>
              </a:extLst>
            </p:cNvPr>
            <p:cNvSpPr/>
            <p:nvPr/>
          </p:nvSpPr>
          <p:spPr>
            <a:xfrm>
              <a:off x="7389314" y="4137764"/>
              <a:ext cx="3632548" cy="92692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Template-development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7A5FFD3-F189-E948-BE0F-1F6942F4AD36}"/>
                </a:ext>
              </a:extLst>
            </p:cNvPr>
            <p:cNvSpPr/>
            <p:nvPr/>
          </p:nvSpPr>
          <p:spPr>
            <a:xfrm>
              <a:off x="7541714" y="4290164"/>
              <a:ext cx="3632548" cy="92692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Template-development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AF9E0E-ACC1-3A44-B6EF-90528D0FD7F8}"/>
                </a:ext>
              </a:extLst>
            </p:cNvPr>
            <p:cNvSpPr/>
            <p:nvPr/>
          </p:nvSpPr>
          <p:spPr>
            <a:xfrm>
              <a:off x="7694114" y="4442564"/>
              <a:ext cx="3632548" cy="92692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Template-development</a:t>
              </a:r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659437-6A87-4C4B-AF6A-FFE3FC37DA0B}"/>
              </a:ext>
            </a:extLst>
          </p:cNvPr>
          <p:cNvCxnSpPr>
            <a:stCxn id="8" idx="1"/>
            <a:endCxn id="4" idx="3"/>
          </p:cNvCxnSpPr>
          <p:nvPr/>
        </p:nvCxnSpPr>
        <p:spPr>
          <a:xfrm flipH="1">
            <a:off x="4447088" y="5654805"/>
            <a:ext cx="2891424" cy="152400"/>
          </a:xfrm>
          <a:prstGeom prst="straightConnector1">
            <a:avLst/>
          </a:prstGeom>
          <a:ln w="254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81DEBF9-988D-F14B-B2F7-E5F1CCFD0114}"/>
              </a:ext>
            </a:extLst>
          </p:cNvPr>
          <p:cNvCxnSpPr>
            <a:cxnSpLocks/>
            <a:stCxn id="9" idx="1"/>
            <a:endCxn id="4" idx="3"/>
          </p:cNvCxnSpPr>
          <p:nvPr/>
        </p:nvCxnSpPr>
        <p:spPr>
          <a:xfrm flipH="1">
            <a:off x="4447088" y="5807205"/>
            <a:ext cx="3043824" cy="0"/>
          </a:xfrm>
          <a:prstGeom prst="straightConnector1">
            <a:avLst/>
          </a:prstGeom>
          <a:ln w="254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5A78214-D29E-C849-968E-9F4052B99B32}"/>
              </a:ext>
            </a:extLst>
          </p:cNvPr>
          <p:cNvCxnSpPr>
            <a:cxnSpLocks/>
            <a:stCxn id="10" idx="1"/>
            <a:endCxn id="4" idx="3"/>
          </p:cNvCxnSpPr>
          <p:nvPr/>
        </p:nvCxnSpPr>
        <p:spPr>
          <a:xfrm flipH="1" flipV="1">
            <a:off x="4447088" y="5807205"/>
            <a:ext cx="3196224" cy="152400"/>
          </a:xfrm>
          <a:prstGeom prst="straightConnector1">
            <a:avLst/>
          </a:prstGeom>
          <a:ln w="254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2B0E6B7-9DF8-974A-B6A7-373FD53AA733}"/>
              </a:ext>
            </a:extLst>
          </p:cNvPr>
          <p:cNvSpPr txBox="1"/>
          <p:nvPr/>
        </p:nvSpPr>
        <p:spPr>
          <a:xfrm>
            <a:off x="5703542" y="5959605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Pull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13813FF-0C79-5D45-AF10-D1882EECEB74}"/>
              </a:ext>
            </a:extLst>
          </p:cNvPr>
          <p:cNvSpPr/>
          <p:nvPr/>
        </p:nvSpPr>
        <p:spPr>
          <a:xfrm>
            <a:off x="814540" y="2466932"/>
            <a:ext cx="3632548" cy="9269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&lt;Game&gt;-master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2900A66-8350-2A4E-90D9-481B5FE9BBAB}"/>
              </a:ext>
            </a:extLst>
          </p:cNvPr>
          <p:cNvGrpSpPr/>
          <p:nvPr/>
        </p:nvGrpSpPr>
        <p:grpSpPr>
          <a:xfrm>
            <a:off x="7338512" y="2314532"/>
            <a:ext cx="3937348" cy="1231726"/>
            <a:chOff x="7389314" y="4137764"/>
            <a:chExt cx="3937348" cy="1231726"/>
          </a:xfrm>
          <a:solidFill>
            <a:schemeClr val="accent1">
              <a:lumMod val="75000"/>
            </a:schemeClr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4FB9F37-4E51-294B-8912-95F5E936FCB8}"/>
                </a:ext>
              </a:extLst>
            </p:cNvPr>
            <p:cNvSpPr/>
            <p:nvPr/>
          </p:nvSpPr>
          <p:spPr>
            <a:xfrm>
              <a:off x="7389314" y="4137764"/>
              <a:ext cx="3632548" cy="92692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Template-development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6322775-8E91-694E-A5CA-8BC45C4673BD}"/>
                </a:ext>
              </a:extLst>
            </p:cNvPr>
            <p:cNvSpPr/>
            <p:nvPr/>
          </p:nvSpPr>
          <p:spPr>
            <a:xfrm>
              <a:off x="7541714" y="4290164"/>
              <a:ext cx="3632548" cy="92692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Template-development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9D447A9-5DD6-D149-A0DD-6E57513916EE}"/>
                </a:ext>
              </a:extLst>
            </p:cNvPr>
            <p:cNvSpPr/>
            <p:nvPr/>
          </p:nvSpPr>
          <p:spPr>
            <a:xfrm>
              <a:off x="7694114" y="4442564"/>
              <a:ext cx="3632548" cy="92692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&lt;Game&gt;-development</a:t>
              </a: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4A566B6-AAE5-E24A-A767-E6FACEFCAE7A}"/>
              </a:ext>
            </a:extLst>
          </p:cNvPr>
          <p:cNvCxnSpPr>
            <a:stCxn id="23" idx="1"/>
            <a:endCxn id="21" idx="3"/>
          </p:cNvCxnSpPr>
          <p:nvPr/>
        </p:nvCxnSpPr>
        <p:spPr>
          <a:xfrm flipH="1">
            <a:off x="4447088" y="2777995"/>
            <a:ext cx="2891424" cy="152400"/>
          </a:xfrm>
          <a:prstGeom prst="straightConnector1">
            <a:avLst/>
          </a:prstGeom>
          <a:ln w="254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8817916-1425-8B44-8E55-999E57774D4D}"/>
              </a:ext>
            </a:extLst>
          </p:cNvPr>
          <p:cNvCxnSpPr>
            <a:cxnSpLocks/>
            <a:stCxn id="24" idx="1"/>
            <a:endCxn id="21" idx="3"/>
          </p:cNvCxnSpPr>
          <p:nvPr/>
        </p:nvCxnSpPr>
        <p:spPr>
          <a:xfrm flipH="1">
            <a:off x="4447088" y="2930395"/>
            <a:ext cx="3043824" cy="0"/>
          </a:xfrm>
          <a:prstGeom prst="straightConnector1">
            <a:avLst/>
          </a:prstGeom>
          <a:ln w="254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416BDD2-0FB3-E54E-98A0-B1862764A430}"/>
              </a:ext>
            </a:extLst>
          </p:cNvPr>
          <p:cNvCxnSpPr>
            <a:cxnSpLocks/>
            <a:stCxn id="25" idx="1"/>
            <a:endCxn id="21" idx="3"/>
          </p:cNvCxnSpPr>
          <p:nvPr/>
        </p:nvCxnSpPr>
        <p:spPr>
          <a:xfrm flipH="1" flipV="1">
            <a:off x="4447088" y="2930395"/>
            <a:ext cx="3196224" cy="152400"/>
          </a:xfrm>
          <a:prstGeom prst="straightConnector1">
            <a:avLst/>
          </a:prstGeom>
          <a:ln w="254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CEA19CB-97A9-D049-851D-8398EF9007C4}"/>
              </a:ext>
            </a:extLst>
          </p:cNvPr>
          <p:cNvSpPr txBox="1"/>
          <p:nvPr/>
        </p:nvSpPr>
        <p:spPr>
          <a:xfrm>
            <a:off x="5703542" y="3082795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Pull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B1F8EA6-6A3F-9F4F-B8A1-843F1377950F}"/>
              </a:ext>
            </a:extLst>
          </p:cNvPr>
          <p:cNvCxnSpPr>
            <a:cxnSpLocks/>
            <a:stCxn id="4" idx="0"/>
            <a:endCxn id="25" idx="2"/>
          </p:cNvCxnSpPr>
          <p:nvPr/>
        </p:nvCxnSpPr>
        <p:spPr>
          <a:xfrm flipV="1">
            <a:off x="2630814" y="3546258"/>
            <a:ext cx="6828772" cy="1797484"/>
          </a:xfrm>
          <a:prstGeom prst="straightConnector1">
            <a:avLst/>
          </a:prstGeom>
          <a:ln w="254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E91002A-7C09-5F42-AE36-A822C06ED5A6}"/>
              </a:ext>
            </a:extLst>
          </p:cNvPr>
          <p:cNvSpPr txBox="1"/>
          <p:nvPr/>
        </p:nvSpPr>
        <p:spPr>
          <a:xfrm>
            <a:off x="5685165" y="4445000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Clone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E376F52-4D36-3141-A360-22E7A48AFAA9}"/>
              </a:ext>
            </a:extLst>
          </p:cNvPr>
          <p:cNvSpPr/>
          <p:nvPr/>
        </p:nvSpPr>
        <p:spPr>
          <a:xfrm>
            <a:off x="4279726" y="379980"/>
            <a:ext cx="3632548" cy="9269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AppStore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FD50E58-C28F-8941-B7AE-EF08AE009631}"/>
              </a:ext>
            </a:extLst>
          </p:cNvPr>
          <p:cNvCxnSpPr>
            <a:cxnSpLocks/>
            <a:stCxn id="21" idx="0"/>
            <a:endCxn id="34" idx="2"/>
          </p:cNvCxnSpPr>
          <p:nvPr/>
        </p:nvCxnSpPr>
        <p:spPr>
          <a:xfrm flipV="1">
            <a:off x="2630814" y="1306906"/>
            <a:ext cx="3465186" cy="1160026"/>
          </a:xfrm>
          <a:prstGeom prst="straightConnector1">
            <a:avLst/>
          </a:prstGeom>
          <a:ln w="254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375B97B-8A21-9A4C-B3B2-D37334DC2438}"/>
              </a:ext>
            </a:extLst>
          </p:cNvPr>
          <p:cNvSpPr txBox="1"/>
          <p:nvPr/>
        </p:nvSpPr>
        <p:spPr>
          <a:xfrm>
            <a:off x="4317041" y="1742185"/>
            <a:ext cx="84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Deploy</a:t>
            </a:r>
          </a:p>
        </p:txBody>
      </p:sp>
    </p:spTree>
    <p:extLst>
      <p:ext uri="{BB962C8B-B14F-4D97-AF65-F5344CB8AC3E}">
        <p14:creationId xmlns:p14="http://schemas.microsoft.com/office/powerpoint/2010/main" val="3726428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19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Juergen Boiselle</dc:creator>
  <cp:lastModifiedBy>Juergen Boiselle</cp:lastModifiedBy>
  <cp:revision>3</cp:revision>
  <dcterms:created xsi:type="dcterms:W3CDTF">2019-10-16T16:45:35Z</dcterms:created>
  <dcterms:modified xsi:type="dcterms:W3CDTF">2019-10-16T17:02:47Z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2019-10-16T16:45:36Z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21c7b143-b0dc-4697-8279-0000e9da0082</vt:lpwstr>
  </property>
  <property fmtid="{D5CDD505-2E9C-101B-9397-08002B2CF9AE}" pid="8" name="MSIP_Label_f42aa342-8706-4288-bd11-ebb85995028c_ContentBits">
    <vt:lpwstr>0</vt:lpwstr>
  </property>
</Properties>
</file>