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5"/>
  </p:normalViewPr>
  <p:slideViewPr>
    <p:cSldViewPr snapToGrid="0" snapToObjects="1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CD89-9885-1247-944A-F285DD0E1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E9BEC-8A9E-0046-AFAB-E48D05DAA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2AD18-4DE0-EE4C-BD5A-3514738C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01CF-A97A-C94F-833D-D1F0BB1664CC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FA33-E369-944E-84D6-CAE84AC9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38C4A-57DF-0B4B-B7FC-A7042560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3C68-B836-9B48-9ADE-49185ED9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3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C923-E855-7641-9E09-E0BF55C2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930D6-146E-8F4D-8F0C-19BCF2CA5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D4A2F-26A6-C148-9CEC-07649B47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01CF-A97A-C94F-833D-D1F0BB1664CC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03C72-CD39-2C4E-BD14-2CB197139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45C73-1AFA-6D46-A351-11BD01804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3C68-B836-9B48-9ADE-49185ED9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8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793967-5DFE-8D43-A387-A3D836C36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6CAED-2477-9C42-AC3A-30A8CB8A6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20B99-0479-E14E-B3E8-FBFFC846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01CF-A97A-C94F-833D-D1F0BB1664CC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764C7-9C3B-7949-9203-C7867532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0B3E6-9900-6D48-9BD2-095EC4C3D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3C68-B836-9B48-9ADE-49185ED9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3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6D2D-3039-1C4D-9CE5-F4B3C5C08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FAF9E-92B3-9948-A100-46D3BB2DD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81018-FAA3-514D-B2EC-6863BD3A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01CF-A97A-C94F-833D-D1F0BB1664CC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18899-F716-A540-A030-55CF197B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F6610-16B5-A44D-9263-585A892D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3C68-B836-9B48-9ADE-49185ED9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1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C6553-9902-F04B-BE57-3A57716A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310DE-B48A-134A-A059-DD66141F9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52764-B7AC-DF4D-AF5B-24C373DB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01CF-A97A-C94F-833D-D1F0BB1664CC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3CD19-9F23-B446-98BF-4CB2F880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FC8DB-D62F-B343-9EA3-21DE985D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3C68-B836-9B48-9ADE-49185ED9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BA03-10E0-8840-96DB-CFF0BDDD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2C4DF-423D-0748-A9A0-C5294ED3C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50C90-A9B7-B447-8ABA-B31667829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9C5ED-6CB8-FF42-B6AC-C340572D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01CF-A97A-C94F-833D-D1F0BB1664CC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958AE-8421-0640-810A-2FF7F248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AF58-2F89-C844-B575-343AEFAFE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3C68-B836-9B48-9ADE-49185ED9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F1F2-46F0-3145-9AE4-8E243E231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D5DED-9274-C04D-81CD-F1F0A407B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D1832-A8D6-6C40-A54D-20B7D0B0D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D5C12-727F-4E42-BA33-1A37252D9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118BF-7EAB-0244-8610-A072F299B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BF4B90-8214-8445-B659-B0BEB029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01CF-A97A-C94F-833D-D1F0BB1664CC}" type="datetimeFigureOut">
              <a:rPr lang="en-US" smtClean="0"/>
              <a:t>2/28/18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33FD9D-0EF5-7044-AA9F-BEB7F770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C6DA1-E9F8-0D44-9958-FE1A3CE2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3C68-B836-9B48-9ADE-49185ED9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12D38-E96C-094C-8A73-D5F88BC8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B71DA-A778-FF46-9B3E-D11CC6C0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01CF-A97A-C94F-833D-D1F0BB1664CC}" type="datetimeFigureOut">
              <a:rPr lang="en-US" smtClean="0"/>
              <a:t>2/28/18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8945F-A44E-7D4A-BACA-7D29A28B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D68C3-1A3A-8746-97D7-42FD70A8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3C68-B836-9B48-9ADE-49185ED9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1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38B0C8-2142-9E4D-9FD6-C3A9EE98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01CF-A97A-C94F-833D-D1F0BB1664CC}" type="datetimeFigureOut">
              <a:rPr lang="en-US" smtClean="0"/>
              <a:t>2/28/18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7AC42-A3B9-B943-9F55-8B41C12C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784AD-3323-C640-A9E7-DA106A17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3C68-B836-9B48-9ADE-49185ED9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B893-877E-A445-BFBA-05F228B6F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4BD95-A5DC-B846-8BD1-7E46EFE6F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D97A8-6A46-1145-B99E-C0F9A0758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95D7B-D6E5-1A45-B9F9-034F5AA6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01CF-A97A-C94F-833D-D1F0BB1664CC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1DCD3-891A-7E46-A576-D8319D98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2406F-AF42-4D4A-AFDD-87ED2D93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3C68-B836-9B48-9ADE-49185ED9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7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2E31-24E0-0346-8C75-CCCE77CB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587EF-C2E4-9449-BE98-08C64FBFF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6771E-FE65-9443-8621-0175DBD9C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201EE-AAB3-C54F-A565-CAC8863E2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01CF-A97A-C94F-833D-D1F0BB1664CC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DE1B1-66DB-BF4B-981C-E9F053A2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0733A-1AC5-FC48-9957-151A137B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3C68-B836-9B48-9ADE-49185ED9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9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57900-02E8-E847-AD18-9C09C1695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C30F8-3DDC-4141-8458-F89DF0B89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AE814-FE43-6341-819A-565F16415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01CF-A97A-C94F-833D-D1F0BB1664CC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48534-F931-9A48-A1AD-AFAA412EF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CA785-85CF-8749-BA9E-E7950A1BD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A3C68-B836-9B48-9ADE-49185ED9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4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6014-0A11-A543-8DEF-33CC1C565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Genomics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C0C44-12E7-8B4C-8412-7934CA2345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Levi Waldron</a:t>
            </a:r>
          </a:p>
        </p:txBody>
      </p:sp>
    </p:spTree>
    <p:extLst>
      <p:ext uri="{BB962C8B-B14F-4D97-AF65-F5344CB8AC3E}">
        <p14:creationId xmlns:p14="http://schemas.microsoft.com/office/powerpoint/2010/main" val="304399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7321-BC01-AA4C-8F55-B3684E76A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FC347-5CDA-6947-9594-3045EFBD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Motto: keep it simple for high-dimensional data</a:t>
            </a:r>
          </a:p>
          <a:p>
            <a:pPr lvl="1"/>
            <a:r>
              <a:rPr lang="en-US" dirty="0"/>
              <a:t>Examples of models in clinical application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Curse of dimensionality: p &lt; n vs. p &gt;&gt; n</a:t>
            </a:r>
          </a:p>
          <a:p>
            <a:pPr lvl="1"/>
            <a:r>
              <a:rPr lang="en-US" dirty="0"/>
              <a:t>over-fitting</a:t>
            </a:r>
          </a:p>
          <a:p>
            <a:pPr lvl="1"/>
            <a:r>
              <a:rPr lang="en-US" dirty="0"/>
              <a:t>small, unrepresentative samples</a:t>
            </a:r>
          </a:p>
          <a:p>
            <a:pPr lvl="1"/>
            <a:r>
              <a:rPr lang="en-US" dirty="0"/>
              <a:t>batch effects</a:t>
            </a:r>
          </a:p>
          <a:p>
            <a:r>
              <a:rPr lang="en-US" dirty="0"/>
              <a:t>Binary and censored time to event</a:t>
            </a:r>
          </a:p>
          <a:p>
            <a:r>
              <a:rPr lang="en-US" dirty="0"/>
              <a:t>Unsupervised vs. supervised</a:t>
            </a:r>
          </a:p>
        </p:txBody>
      </p:sp>
    </p:spTree>
    <p:extLst>
      <p:ext uri="{BB962C8B-B14F-4D97-AF65-F5344CB8AC3E}">
        <p14:creationId xmlns:p14="http://schemas.microsoft.com/office/powerpoint/2010/main" val="413505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510D6-B1A1-1049-AF44-8092404F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in supervised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174A-4D6A-9542-9979-E0C79ABF9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Data Analysis: many predictors or few?</a:t>
            </a:r>
          </a:p>
          <a:p>
            <a:r>
              <a:rPr lang="en-US" dirty="0"/>
              <a:t>Penalized regression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Screening</a:t>
            </a:r>
          </a:p>
          <a:p>
            <a:r>
              <a:rPr lang="en-US" dirty="0"/>
              <a:t>Accuracy measures: AUROC/C-statistic, accuracy</a:t>
            </a:r>
          </a:p>
          <a:p>
            <a:r>
              <a:rPr lang="en-US" dirty="0"/>
              <a:t>Cross-validation and cross-study 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9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F6A99-EBB4-2443-84AF-CB285834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in unsupervised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BDAA-2DAB-364E-9553-3BFD3FC27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Distance measures</a:t>
            </a:r>
          </a:p>
          <a:p>
            <a:r>
              <a:rPr lang="en-US" dirty="0"/>
              <a:t>Clustering methods</a:t>
            </a:r>
          </a:p>
          <a:p>
            <a:pPr lvl="1"/>
            <a:r>
              <a:rPr lang="en-US" dirty="0"/>
              <a:t>Clustering vs. </a:t>
            </a:r>
            <a:r>
              <a:rPr lang="en-US"/>
              <a:t>classification</a:t>
            </a:r>
            <a:endParaRPr lang="en-US" dirty="0"/>
          </a:p>
          <a:p>
            <a:r>
              <a:rPr lang="en-US" dirty="0"/>
              <a:t>Measures of cluster strength</a:t>
            </a:r>
          </a:p>
          <a:p>
            <a:r>
              <a:rPr lang="en-US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237664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98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Machine Learning for Genomics</vt:lpstr>
      <vt:lpstr>Outline</vt:lpstr>
      <vt:lpstr>Topics in supervised analysis</vt:lpstr>
      <vt:lpstr>Topics in unsupervised analysis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Genomics</dc:title>
  <dc:creator>Levi Waldron</dc:creator>
  <cp:lastModifiedBy>Levi Waldron</cp:lastModifiedBy>
  <cp:revision>3</cp:revision>
  <dcterms:created xsi:type="dcterms:W3CDTF">2018-03-01T04:48:04Z</dcterms:created>
  <dcterms:modified xsi:type="dcterms:W3CDTF">2018-03-01T05:04:26Z</dcterms:modified>
</cp:coreProperties>
</file>