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4855-8992-4827-9F6E-05FE088A4F92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4341-AEAB-4F4C-9BBA-FE3F8E4F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5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4855-8992-4827-9F6E-05FE088A4F92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4341-AEAB-4F4C-9BBA-FE3F8E4F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8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4855-8992-4827-9F6E-05FE088A4F92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4341-AEAB-4F4C-9BBA-FE3F8E4F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7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4855-8992-4827-9F6E-05FE088A4F92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4341-AEAB-4F4C-9BBA-FE3F8E4F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4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4855-8992-4827-9F6E-05FE088A4F92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4341-AEAB-4F4C-9BBA-FE3F8E4F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3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4855-8992-4827-9F6E-05FE088A4F92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4341-AEAB-4F4C-9BBA-FE3F8E4F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9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4855-8992-4827-9F6E-05FE088A4F92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4341-AEAB-4F4C-9BBA-FE3F8E4F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6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4855-8992-4827-9F6E-05FE088A4F92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4341-AEAB-4F4C-9BBA-FE3F8E4F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0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4855-8992-4827-9F6E-05FE088A4F92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4341-AEAB-4F4C-9BBA-FE3F8E4F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0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4855-8992-4827-9F6E-05FE088A4F92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4341-AEAB-4F4C-9BBA-FE3F8E4F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6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4855-8992-4827-9F6E-05FE088A4F92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4341-AEAB-4F4C-9BBA-FE3F8E4F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4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B4855-8992-4827-9F6E-05FE088A4F92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44341-AEAB-4F4C-9BBA-FE3F8E4F4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2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i="1" u="sng" dirty="0" smtClean="0"/>
              <a:t>Fit-R-Us</a:t>
            </a:r>
            <a:endParaRPr lang="en-US" sz="7200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David Spellman and Jason Bolden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61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Fit-R-Us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Fit-R-Us</dc:title>
  <dc:creator>dave222</dc:creator>
  <cp:lastModifiedBy>dave222</cp:lastModifiedBy>
  <cp:revision>1</cp:revision>
  <dcterms:created xsi:type="dcterms:W3CDTF">2013-04-28T20:46:36Z</dcterms:created>
  <dcterms:modified xsi:type="dcterms:W3CDTF">2013-04-28T20:52:40Z</dcterms:modified>
</cp:coreProperties>
</file>