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2" r:id="rId2"/>
    <p:sldId id="264" r:id="rId3"/>
    <p:sldId id="284" r:id="rId4"/>
    <p:sldId id="297" r:id="rId5"/>
    <p:sldId id="29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0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61D44-707B-4F1A-8908-004CAB656B0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699BEE-F3EC-4FC9-B48A-ED86DDC0466F}">
      <dgm:prSet/>
      <dgm:spPr/>
      <dgm:t>
        <a:bodyPr/>
        <a:lstStyle/>
        <a:p>
          <a:r>
            <a:rPr lang="en-GB" dirty="0"/>
            <a:t>Challenge</a:t>
          </a:r>
          <a:endParaRPr lang="en-US" dirty="0"/>
        </a:p>
      </dgm:t>
    </dgm:pt>
    <dgm:pt modelId="{4CBDABF9-5CE1-4706-8EE4-336E425F73D9}" type="parTrans" cxnId="{03F43D56-A7C8-478A-AC69-150105EE0761}">
      <dgm:prSet/>
      <dgm:spPr/>
      <dgm:t>
        <a:bodyPr/>
        <a:lstStyle/>
        <a:p>
          <a:endParaRPr lang="en-US"/>
        </a:p>
      </dgm:t>
    </dgm:pt>
    <dgm:pt modelId="{83BBFE4F-DD68-491C-B142-2688D441810E}" type="sibTrans" cxnId="{03F43D56-A7C8-478A-AC69-150105EE0761}">
      <dgm:prSet/>
      <dgm:spPr/>
      <dgm:t>
        <a:bodyPr/>
        <a:lstStyle/>
        <a:p>
          <a:endParaRPr lang="en-US"/>
        </a:p>
      </dgm:t>
    </dgm:pt>
    <dgm:pt modelId="{68FD232E-86C1-435A-A7B1-D3CBA81D6AA5}">
      <dgm:prSet/>
      <dgm:spPr/>
      <dgm:t>
        <a:bodyPr/>
        <a:lstStyle/>
        <a:p>
          <a:pPr marL="0" indent="0">
            <a:buNone/>
          </a:pPr>
          <a:r>
            <a:rPr lang="en-GB" dirty="0"/>
            <a:t>The FSA has a long-standing interest in food safety culture. But there was no framework to join it all up.</a:t>
          </a:r>
          <a:endParaRPr lang="en-US" dirty="0"/>
        </a:p>
      </dgm:t>
    </dgm:pt>
    <dgm:pt modelId="{F72847F5-9522-40F8-BAF1-53713D97BA1A}" type="parTrans" cxnId="{EB3E4491-32CD-44D5-83E2-283585C7A6F6}">
      <dgm:prSet/>
      <dgm:spPr/>
      <dgm:t>
        <a:bodyPr/>
        <a:lstStyle/>
        <a:p>
          <a:endParaRPr lang="en-US"/>
        </a:p>
      </dgm:t>
    </dgm:pt>
    <dgm:pt modelId="{3F56FCE8-AB5A-4D9C-9A6E-C7AFE3F6430E}" type="sibTrans" cxnId="{EB3E4491-32CD-44D5-83E2-283585C7A6F6}">
      <dgm:prSet/>
      <dgm:spPr/>
      <dgm:t>
        <a:bodyPr/>
        <a:lstStyle/>
        <a:p>
          <a:endParaRPr lang="en-US"/>
        </a:p>
      </dgm:t>
    </dgm:pt>
    <dgm:pt modelId="{7386B095-C83E-4435-BDD1-FD839721152F}">
      <dgm:prSet/>
      <dgm:spPr/>
      <dgm:t>
        <a:bodyPr/>
        <a:lstStyle/>
        <a:p>
          <a:r>
            <a:rPr lang="en-GB" dirty="0"/>
            <a:t>Method</a:t>
          </a:r>
          <a:endParaRPr lang="en-US" dirty="0"/>
        </a:p>
      </dgm:t>
    </dgm:pt>
    <dgm:pt modelId="{9FA0CD4A-1AD3-4464-9B1C-817E1D3B4CF2}" type="parTrans" cxnId="{FD70659A-10B1-4E11-B4FB-A9811DFF59D8}">
      <dgm:prSet/>
      <dgm:spPr/>
      <dgm:t>
        <a:bodyPr/>
        <a:lstStyle/>
        <a:p>
          <a:endParaRPr lang="en-US"/>
        </a:p>
      </dgm:t>
    </dgm:pt>
    <dgm:pt modelId="{8CFE17F5-9ABA-499E-9F17-A30E63451B42}" type="sibTrans" cxnId="{FD70659A-10B1-4E11-B4FB-A9811DFF59D8}">
      <dgm:prSet/>
      <dgm:spPr/>
      <dgm:t>
        <a:bodyPr/>
        <a:lstStyle/>
        <a:p>
          <a:endParaRPr lang="en-US"/>
        </a:p>
      </dgm:t>
    </dgm:pt>
    <dgm:pt modelId="{FFF599BE-DF74-441D-B78D-DC63B08E0E10}">
      <dgm:prSet/>
      <dgm:spPr/>
      <dgm:t>
        <a:bodyPr/>
        <a:lstStyle/>
        <a:p>
          <a:pPr marL="0" lvl="1" indent="0" defTabSz="1289050">
            <a:spcBef>
              <a:spcPct val="0"/>
            </a:spcBef>
            <a:spcAft>
              <a:spcPct val="15000"/>
            </a:spcAft>
            <a:buNone/>
          </a:pPr>
          <a:r>
            <a:rPr lang="en-GB" kern="1200" dirty="0">
              <a:latin typeface="Tw Cen MT" panose="020B0602020104020603"/>
              <a:ea typeface="+mn-ea"/>
              <a:cs typeface="+mn-cs"/>
            </a:rPr>
            <a:t>Rapid review and comparison of salient frameworks.</a:t>
          </a:r>
          <a:endParaRPr lang="en-US" kern="1200" dirty="0">
            <a:latin typeface="Tw Cen MT" panose="020B0602020104020603"/>
            <a:ea typeface="+mn-ea"/>
            <a:cs typeface="+mn-cs"/>
          </a:endParaRPr>
        </a:p>
      </dgm:t>
    </dgm:pt>
    <dgm:pt modelId="{A7666314-DF67-4600-8172-DCDC2B884F03}" type="parTrans" cxnId="{3625AF18-23A3-4FC8-9116-C339AD1E0190}">
      <dgm:prSet/>
      <dgm:spPr/>
      <dgm:t>
        <a:bodyPr/>
        <a:lstStyle/>
        <a:p>
          <a:endParaRPr lang="en-US"/>
        </a:p>
      </dgm:t>
    </dgm:pt>
    <dgm:pt modelId="{9576E651-413E-4F43-9CC1-AAA4798E975D}" type="sibTrans" cxnId="{3625AF18-23A3-4FC8-9116-C339AD1E0190}">
      <dgm:prSet/>
      <dgm:spPr/>
      <dgm:t>
        <a:bodyPr/>
        <a:lstStyle/>
        <a:p>
          <a:endParaRPr lang="en-US"/>
        </a:p>
      </dgm:t>
    </dgm:pt>
    <dgm:pt modelId="{84672D80-B826-4756-9D90-CF25930DE812}">
      <dgm:prSet/>
      <dgm:spPr/>
      <dgm:t>
        <a:bodyPr/>
        <a:lstStyle/>
        <a:p>
          <a:r>
            <a:rPr lang="en-GB" dirty="0"/>
            <a:t>Finding</a:t>
          </a:r>
          <a:endParaRPr lang="en-US" dirty="0"/>
        </a:p>
      </dgm:t>
    </dgm:pt>
    <dgm:pt modelId="{03ABC11B-8934-485C-B55C-05AFEE073E63}" type="parTrans" cxnId="{A70D157B-F645-431E-9373-10E6FF0E01DD}">
      <dgm:prSet/>
      <dgm:spPr/>
      <dgm:t>
        <a:bodyPr/>
        <a:lstStyle/>
        <a:p>
          <a:endParaRPr lang="en-US"/>
        </a:p>
      </dgm:t>
    </dgm:pt>
    <dgm:pt modelId="{9B97C022-39E9-4F98-B8E8-0EC037CC5517}" type="sibTrans" cxnId="{A70D157B-F645-431E-9373-10E6FF0E01DD}">
      <dgm:prSet/>
      <dgm:spPr/>
      <dgm:t>
        <a:bodyPr/>
        <a:lstStyle/>
        <a:p>
          <a:endParaRPr lang="en-US"/>
        </a:p>
      </dgm:t>
    </dgm:pt>
    <dgm:pt modelId="{EFEA315B-D5A1-4425-B05C-1005850AE1BC}">
      <dgm:prSet/>
      <dgm:spPr/>
      <dgm:t>
        <a:bodyPr/>
        <a:lstStyle/>
        <a:p>
          <a:pPr marL="0" indent="0" algn="l">
            <a:buNone/>
          </a:pPr>
          <a:r>
            <a:rPr lang="en-GB" dirty="0"/>
            <a:t>Several tools seem quite good! Alas, none suffices to cover for the needs of both regulators and businesses. </a:t>
          </a:r>
        </a:p>
      </dgm:t>
    </dgm:pt>
    <dgm:pt modelId="{60ABE586-6FAF-4274-B1CE-184613E862A0}" type="parTrans" cxnId="{1C6D5DE4-199B-4A29-BE2D-31AA79EFE9F9}">
      <dgm:prSet/>
      <dgm:spPr/>
      <dgm:t>
        <a:bodyPr/>
        <a:lstStyle/>
        <a:p>
          <a:endParaRPr lang="en-GB"/>
        </a:p>
      </dgm:t>
    </dgm:pt>
    <dgm:pt modelId="{9131CABA-FFD6-4324-AF8E-EFF23FFDDCCA}" type="sibTrans" cxnId="{1C6D5DE4-199B-4A29-BE2D-31AA79EFE9F9}">
      <dgm:prSet/>
      <dgm:spPr/>
      <dgm:t>
        <a:bodyPr/>
        <a:lstStyle/>
        <a:p>
          <a:endParaRPr lang="en-GB"/>
        </a:p>
      </dgm:t>
    </dgm:pt>
    <dgm:pt modelId="{51A391B7-9A2F-40F3-AADC-E0FDF3FB1A13}">
      <dgm:prSet/>
      <dgm:spPr/>
      <dgm:t>
        <a:bodyPr/>
        <a:lstStyle/>
        <a:p>
          <a:pPr marL="0" indent="0" algn="r">
            <a:buNone/>
          </a:pPr>
          <a:r>
            <a:rPr lang="en-GB" dirty="0"/>
            <a:t>Because…</a:t>
          </a:r>
        </a:p>
      </dgm:t>
    </dgm:pt>
    <dgm:pt modelId="{2CEEB5B0-5DA2-4303-AC77-BA92A9B8256C}" type="parTrans" cxnId="{241E361D-4647-44BB-B0C8-536A7446675D}">
      <dgm:prSet/>
      <dgm:spPr/>
      <dgm:t>
        <a:bodyPr/>
        <a:lstStyle/>
        <a:p>
          <a:endParaRPr lang="en-GB"/>
        </a:p>
      </dgm:t>
    </dgm:pt>
    <dgm:pt modelId="{DC8FF0EA-2ACE-420B-94FA-524F25699444}" type="sibTrans" cxnId="{241E361D-4647-44BB-B0C8-536A7446675D}">
      <dgm:prSet/>
      <dgm:spPr/>
      <dgm:t>
        <a:bodyPr/>
        <a:lstStyle/>
        <a:p>
          <a:endParaRPr lang="en-GB"/>
        </a:p>
      </dgm:t>
    </dgm:pt>
    <dgm:pt modelId="{3B5613F9-10CE-41C1-9711-3CD5A90F9F6D}" type="pres">
      <dgm:prSet presAssocID="{44A61D44-707B-4F1A-8908-004CAB656B0A}" presName="Name0" presStyleCnt="0">
        <dgm:presLayoutVars>
          <dgm:dir/>
          <dgm:animLvl val="lvl"/>
          <dgm:resizeHandles val="exact"/>
        </dgm:presLayoutVars>
      </dgm:prSet>
      <dgm:spPr/>
    </dgm:pt>
    <dgm:pt modelId="{C0D63B58-A7F5-4BD8-9A4F-8970652A7E13}" type="pres">
      <dgm:prSet presAssocID="{16699BEE-F3EC-4FC9-B48A-ED86DDC0466F}" presName="composite" presStyleCnt="0"/>
      <dgm:spPr/>
    </dgm:pt>
    <dgm:pt modelId="{C1C2614B-1C2D-46BE-9F69-24D31691F45E}" type="pres">
      <dgm:prSet presAssocID="{16699BEE-F3EC-4FC9-B48A-ED86DDC0466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645FA11-B697-4735-852D-E11DFCDB83C2}" type="pres">
      <dgm:prSet presAssocID="{16699BEE-F3EC-4FC9-B48A-ED86DDC0466F}" presName="desTx" presStyleLbl="alignAccFollowNode1" presStyleIdx="0" presStyleCnt="3">
        <dgm:presLayoutVars>
          <dgm:bulletEnabled val="1"/>
        </dgm:presLayoutVars>
      </dgm:prSet>
      <dgm:spPr/>
    </dgm:pt>
    <dgm:pt modelId="{8FEEF31A-2B0D-47B1-9108-6B490ED0E59E}" type="pres">
      <dgm:prSet presAssocID="{83BBFE4F-DD68-491C-B142-2688D441810E}" presName="space" presStyleCnt="0"/>
      <dgm:spPr/>
    </dgm:pt>
    <dgm:pt modelId="{7388722E-2268-4F9F-A8CF-21302AF8522D}" type="pres">
      <dgm:prSet presAssocID="{7386B095-C83E-4435-BDD1-FD839721152F}" presName="composite" presStyleCnt="0"/>
      <dgm:spPr/>
    </dgm:pt>
    <dgm:pt modelId="{AB6E8795-739D-4ECF-8549-2EC0DD09DBC4}" type="pres">
      <dgm:prSet presAssocID="{7386B095-C83E-4435-BDD1-FD839721152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AD875A9-CC8A-453E-A2C5-15D448D1D26C}" type="pres">
      <dgm:prSet presAssocID="{7386B095-C83E-4435-BDD1-FD839721152F}" presName="desTx" presStyleLbl="alignAccFollowNode1" presStyleIdx="1" presStyleCnt="3">
        <dgm:presLayoutVars>
          <dgm:bulletEnabled val="1"/>
        </dgm:presLayoutVars>
      </dgm:prSet>
      <dgm:spPr/>
    </dgm:pt>
    <dgm:pt modelId="{F4FA282D-8D4F-45D5-AAA4-C551002DA23F}" type="pres">
      <dgm:prSet presAssocID="{8CFE17F5-9ABA-499E-9F17-A30E63451B42}" presName="space" presStyleCnt="0"/>
      <dgm:spPr/>
    </dgm:pt>
    <dgm:pt modelId="{3CFB649B-5443-4A05-93C0-610A6D3EE60B}" type="pres">
      <dgm:prSet presAssocID="{84672D80-B826-4756-9D90-CF25930DE812}" presName="composite" presStyleCnt="0"/>
      <dgm:spPr/>
    </dgm:pt>
    <dgm:pt modelId="{B53D0671-5AF0-4FCA-8D31-B2E6913DAB3F}" type="pres">
      <dgm:prSet presAssocID="{84672D80-B826-4756-9D90-CF25930DE81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76580EB-A459-46F5-B966-B8F4377205DB}" type="pres">
      <dgm:prSet presAssocID="{84672D80-B826-4756-9D90-CF25930DE81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625AF18-23A3-4FC8-9116-C339AD1E0190}" srcId="{7386B095-C83E-4435-BDD1-FD839721152F}" destId="{FFF599BE-DF74-441D-B78D-DC63B08E0E10}" srcOrd="0" destOrd="0" parTransId="{A7666314-DF67-4600-8172-DCDC2B884F03}" sibTransId="{9576E651-413E-4F43-9CC1-AAA4798E975D}"/>
    <dgm:cxn modelId="{241E361D-4647-44BB-B0C8-536A7446675D}" srcId="{84672D80-B826-4756-9D90-CF25930DE812}" destId="{51A391B7-9A2F-40F3-AADC-E0FDF3FB1A13}" srcOrd="1" destOrd="0" parTransId="{2CEEB5B0-5DA2-4303-AC77-BA92A9B8256C}" sibTransId="{DC8FF0EA-2ACE-420B-94FA-524F25699444}"/>
    <dgm:cxn modelId="{EA114739-A495-4673-BD0D-817BB6959D56}" type="presOf" srcId="{68FD232E-86C1-435A-A7B1-D3CBA81D6AA5}" destId="{E645FA11-B697-4735-852D-E11DFCDB83C2}" srcOrd="0" destOrd="0" presId="urn:microsoft.com/office/officeart/2005/8/layout/hList1"/>
    <dgm:cxn modelId="{52CE8162-23F7-447E-8222-AB54FA2803D9}" type="presOf" srcId="{EFEA315B-D5A1-4425-B05C-1005850AE1BC}" destId="{176580EB-A459-46F5-B966-B8F4377205DB}" srcOrd="0" destOrd="0" presId="urn:microsoft.com/office/officeart/2005/8/layout/hList1"/>
    <dgm:cxn modelId="{51B2C669-52EA-49C9-9731-75B6618D08B3}" type="presOf" srcId="{84672D80-B826-4756-9D90-CF25930DE812}" destId="{B53D0671-5AF0-4FCA-8D31-B2E6913DAB3F}" srcOrd="0" destOrd="0" presId="urn:microsoft.com/office/officeart/2005/8/layout/hList1"/>
    <dgm:cxn modelId="{5713DC6C-865F-4D4C-B01A-A63EBF468210}" type="presOf" srcId="{51A391B7-9A2F-40F3-AADC-E0FDF3FB1A13}" destId="{176580EB-A459-46F5-B966-B8F4377205DB}" srcOrd="0" destOrd="1" presId="urn:microsoft.com/office/officeart/2005/8/layout/hList1"/>
    <dgm:cxn modelId="{65D8BE6E-B9A9-4891-B0DA-BE29859C50E5}" type="presOf" srcId="{44A61D44-707B-4F1A-8908-004CAB656B0A}" destId="{3B5613F9-10CE-41C1-9711-3CD5A90F9F6D}" srcOrd="0" destOrd="0" presId="urn:microsoft.com/office/officeart/2005/8/layout/hList1"/>
    <dgm:cxn modelId="{03F43D56-A7C8-478A-AC69-150105EE0761}" srcId="{44A61D44-707B-4F1A-8908-004CAB656B0A}" destId="{16699BEE-F3EC-4FC9-B48A-ED86DDC0466F}" srcOrd="0" destOrd="0" parTransId="{4CBDABF9-5CE1-4706-8EE4-336E425F73D9}" sibTransId="{83BBFE4F-DD68-491C-B142-2688D441810E}"/>
    <dgm:cxn modelId="{A70D157B-F645-431E-9373-10E6FF0E01DD}" srcId="{44A61D44-707B-4F1A-8908-004CAB656B0A}" destId="{84672D80-B826-4756-9D90-CF25930DE812}" srcOrd="2" destOrd="0" parTransId="{03ABC11B-8934-485C-B55C-05AFEE073E63}" sibTransId="{9B97C022-39E9-4F98-B8E8-0EC037CC5517}"/>
    <dgm:cxn modelId="{EB3E4491-32CD-44D5-83E2-283585C7A6F6}" srcId="{16699BEE-F3EC-4FC9-B48A-ED86DDC0466F}" destId="{68FD232E-86C1-435A-A7B1-D3CBA81D6AA5}" srcOrd="0" destOrd="0" parTransId="{F72847F5-9522-40F8-BAF1-53713D97BA1A}" sibTransId="{3F56FCE8-AB5A-4D9C-9A6E-C7AFE3F6430E}"/>
    <dgm:cxn modelId="{FD70659A-10B1-4E11-B4FB-A9811DFF59D8}" srcId="{44A61D44-707B-4F1A-8908-004CAB656B0A}" destId="{7386B095-C83E-4435-BDD1-FD839721152F}" srcOrd="1" destOrd="0" parTransId="{9FA0CD4A-1AD3-4464-9B1C-817E1D3B4CF2}" sibTransId="{8CFE17F5-9ABA-499E-9F17-A30E63451B42}"/>
    <dgm:cxn modelId="{2F25A6C0-50AC-4319-9A15-69BADF30200B}" type="presOf" srcId="{16699BEE-F3EC-4FC9-B48A-ED86DDC0466F}" destId="{C1C2614B-1C2D-46BE-9F69-24D31691F45E}" srcOrd="0" destOrd="0" presId="urn:microsoft.com/office/officeart/2005/8/layout/hList1"/>
    <dgm:cxn modelId="{4BB53AC9-A9F9-4B2B-9396-4C700A642C29}" type="presOf" srcId="{7386B095-C83E-4435-BDD1-FD839721152F}" destId="{AB6E8795-739D-4ECF-8549-2EC0DD09DBC4}" srcOrd="0" destOrd="0" presId="urn:microsoft.com/office/officeart/2005/8/layout/hList1"/>
    <dgm:cxn modelId="{1C6D5DE4-199B-4A29-BE2D-31AA79EFE9F9}" srcId="{84672D80-B826-4756-9D90-CF25930DE812}" destId="{EFEA315B-D5A1-4425-B05C-1005850AE1BC}" srcOrd="0" destOrd="0" parTransId="{60ABE586-6FAF-4274-B1CE-184613E862A0}" sibTransId="{9131CABA-FFD6-4324-AF8E-EFF23FFDDCCA}"/>
    <dgm:cxn modelId="{F2C4B0F9-A3DC-4E01-B6E4-6D75769D2BDF}" type="presOf" srcId="{FFF599BE-DF74-441D-B78D-DC63B08E0E10}" destId="{CAD875A9-CC8A-453E-A2C5-15D448D1D26C}" srcOrd="0" destOrd="0" presId="urn:microsoft.com/office/officeart/2005/8/layout/hList1"/>
    <dgm:cxn modelId="{06025967-FDCC-458E-AAB3-35518EA7B3CE}" type="presParOf" srcId="{3B5613F9-10CE-41C1-9711-3CD5A90F9F6D}" destId="{C0D63B58-A7F5-4BD8-9A4F-8970652A7E13}" srcOrd="0" destOrd="0" presId="urn:microsoft.com/office/officeart/2005/8/layout/hList1"/>
    <dgm:cxn modelId="{EE230E5A-4C72-40D9-9FC1-84D34CD74BD6}" type="presParOf" srcId="{C0D63B58-A7F5-4BD8-9A4F-8970652A7E13}" destId="{C1C2614B-1C2D-46BE-9F69-24D31691F45E}" srcOrd="0" destOrd="0" presId="urn:microsoft.com/office/officeart/2005/8/layout/hList1"/>
    <dgm:cxn modelId="{FEEC3E6E-CAB1-41C8-8027-D2B3A9E49D90}" type="presParOf" srcId="{C0D63B58-A7F5-4BD8-9A4F-8970652A7E13}" destId="{E645FA11-B697-4735-852D-E11DFCDB83C2}" srcOrd="1" destOrd="0" presId="urn:microsoft.com/office/officeart/2005/8/layout/hList1"/>
    <dgm:cxn modelId="{3772E700-76B0-4877-A363-664BE519B225}" type="presParOf" srcId="{3B5613F9-10CE-41C1-9711-3CD5A90F9F6D}" destId="{8FEEF31A-2B0D-47B1-9108-6B490ED0E59E}" srcOrd="1" destOrd="0" presId="urn:microsoft.com/office/officeart/2005/8/layout/hList1"/>
    <dgm:cxn modelId="{C814D907-0AA1-4A1A-A07E-D7033D0BC764}" type="presParOf" srcId="{3B5613F9-10CE-41C1-9711-3CD5A90F9F6D}" destId="{7388722E-2268-4F9F-A8CF-21302AF8522D}" srcOrd="2" destOrd="0" presId="urn:microsoft.com/office/officeart/2005/8/layout/hList1"/>
    <dgm:cxn modelId="{DE62F919-35D9-4BDE-B088-36068A60E795}" type="presParOf" srcId="{7388722E-2268-4F9F-A8CF-21302AF8522D}" destId="{AB6E8795-739D-4ECF-8549-2EC0DD09DBC4}" srcOrd="0" destOrd="0" presId="urn:microsoft.com/office/officeart/2005/8/layout/hList1"/>
    <dgm:cxn modelId="{E2C1AD88-FB17-4D1E-B481-D3175BBB8DA8}" type="presParOf" srcId="{7388722E-2268-4F9F-A8CF-21302AF8522D}" destId="{CAD875A9-CC8A-453E-A2C5-15D448D1D26C}" srcOrd="1" destOrd="0" presId="urn:microsoft.com/office/officeart/2005/8/layout/hList1"/>
    <dgm:cxn modelId="{DC1EF892-15CE-4C63-861C-BE9CEB372199}" type="presParOf" srcId="{3B5613F9-10CE-41C1-9711-3CD5A90F9F6D}" destId="{F4FA282D-8D4F-45D5-AAA4-C551002DA23F}" srcOrd="3" destOrd="0" presId="urn:microsoft.com/office/officeart/2005/8/layout/hList1"/>
    <dgm:cxn modelId="{A40A59D8-21A3-4402-A0A8-926D37F02CCF}" type="presParOf" srcId="{3B5613F9-10CE-41C1-9711-3CD5A90F9F6D}" destId="{3CFB649B-5443-4A05-93C0-610A6D3EE60B}" srcOrd="4" destOrd="0" presId="urn:microsoft.com/office/officeart/2005/8/layout/hList1"/>
    <dgm:cxn modelId="{33685F03-AC40-4084-937A-B7BC232888B8}" type="presParOf" srcId="{3CFB649B-5443-4A05-93C0-610A6D3EE60B}" destId="{B53D0671-5AF0-4FCA-8D31-B2E6913DAB3F}" srcOrd="0" destOrd="0" presId="urn:microsoft.com/office/officeart/2005/8/layout/hList1"/>
    <dgm:cxn modelId="{92A32C42-28F1-4A07-BCC7-6B629F7F2269}" type="presParOf" srcId="{3CFB649B-5443-4A05-93C0-610A6D3EE60B}" destId="{176580EB-A459-46F5-B966-B8F4377205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00E9E2-175E-4891-AF54-85386E00294D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4AC6A68-19FE-4E9F-AAD0-CCDB7AA9166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2400" dirty="0"/>
            <a:t>Regulatory diagnosis</a:t>
          </a:r>
          <a:endParaRPr lang="en-US" sz="2400" dirty="0"/>
        </a:p>
      </dgm:t>
    </dgm:pt>
    <dgm:pt modelId="{C3694531-F659-45FD-BF4F-1B9AF39C8BFB}" type="parTrans" cxnId="{D2A974AA-1F89-4DEC-A51F-C6942585FA20}">
      <dgm:prSet/>
      <dgm:spPr/>
      <dgm:t>
        <a:bodyPr/>
        <a:lstStyle/>
        <a:p>
          <a:endParaRPr lang="en-US"/>
        </a:p>
      </dgm:t>
    </dgm:pt>
    <dgm:pt modelId="{06B7C747-5D25-43DD-9255-F720463D3887}" type="sibTrans" cxnId="{D2A974AA-1F89-4DEC-A51F-C6942585FA20}">
      <dgm:prSet/>
      <dgm:spPr/>
      <dgm:t>
        <a:bodyPr/>
        <a:lstStyle/>
        <a:p>
          <a:endParaRPr lang="en-US"/>
        </a:p>
      </dgm:t>
    </dgm:pt>
    <dgm:pt modelId="{FF72238A-58FF-416B-9738-84173429AE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Primary need is to spot issues that may lead to food safety or integrity incidents.</a:t>
          </a:r>
          <a:endParaRPr lang="en-US" sz="2400" dirty="0"/>
        </a:p>
      </dgm:t>
    </dgm:pt>
    <dgm:pt modelId="{DAC2C528-DE9E-4D98-BD66-B4D880BFAB30}" type="parTrans" cxnId="{30B1B9BE-A03C-4329-A2A2-8E5259C96749}">
      <dgm:prSet/>
      <dgm:spPr/>
      <dgm:t>
        <a:bodyPr/>
        <a:lstStyle/>
        <a:p>
          <a:endParaRPr lang="en-GB"/>
        </a:p>
      </dgm:t>
    </dgm:pt>
    <dgm:pt modelId="{2916F93F-482D-4FCE-A0FE-A4897928E5D8}" type="sibTrans" cxnId="{30B1B9BE-A03C-4329-A2A2-8E5259C96749}">
      <dgm:prSet/>
      <dgm:spPr/>
      <dgm:t>
        <a:bodyPr/>
        <a:lstStyle/>
        <a:p>
          <a:endParaRPr lang="en-GB"/>
        </a:p>
      </dgm:t>
    </dgm:pt>
    <dgm:pt modelId="{F5E445E2-F66B-4FFD-8516-C1A1F1BA7613}" type="pres">
      <dgm:prSet presAssocID="{FA00E9E2-175E-4891-AF54-85386E00294D}" presName="root" presStyleCnt="0">
        <dgm:presLayoutVars>
          <dgm:dir/>
          <dgm:resizeHandles val="exact"/>
        </dgm:presLayoutVars>
      </dgm:prSet>
      <dgm:spPr/>
    </dgm:pt>
    <dgm:pt modelId="{2C583DBD-90C8-4097-B8B3-466633634AC6}" type="pres">
      <dgm:prSet presAssocID="{84AC6A68-19FE-4E9F-AAD0-CCDB7AA9166A}" presName="compNode" presStyleCnt="0"/>
      <dgm:spPr/>
    </dgm:pt>
    <dgm:pt modelId="{C5769931-8F3B-4370-BFE9-9D7F802DA854}" type="pres">
      <dgm:prSet presAssocID="{84AC6A68-19FE-4E9F-AAD0-CCDB7AA9166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8B41E8A5-E81A-4386-B4DD-374A7DA41A72}" type="pres">
      <dgm:prSet presAssocID="{84AC6A68-19FE-4E9F-AAD0-CCDB7AA9166A}" presName="iconSpace" presStyleCnt="0"/>
      <dgm:spPr/>
    </dgm:pt>
    <dgm:pt modelId="{956432DC-A8AD-4F6F-B71A-8A1E1EBF6FCF}" type="pres">
      <dgm:prSet presAssocID="{84AC6A68-19FE-4E9F-AAD0-CCDB7AA9166A}" presName="parTx" presStyleLbl="revTx" presStyleIdx="0" presStyleCnt="2">
        <dgm:presLayoutVars>
          <dgm:chMax val="0"/>
          <dgm:chPref val="0"/>
        </dgm:presLayoutVars>
      </dgm:prSet>
      <dgm:spPr/>
    </dgm:pt>
    <dgm:pt modelId="{AB04C8B2-F42D-4CC4-98A5-CE55BA2EA849}" type="pres">
      <dgm:prSet presAssocID="{84AC6A68-19FE-4E9F-AAD0-CCDB7AA9166A}" presName="txSpace" presStyleCnt="0"/>
      <dgm:spPr/>
    </dgm:pt>
    <dgm:pt modelId="{11324F16-856D-4759-B846-145E7E028418}" type="pres">
      <dgm:prSet presAssocID="{84AC6A68-19FE-4E9F-AAD0-CCDB7AA9166A}" presName="desTx" presStyleLbl="revTx" presStyleIdx="1" presStyleCnt="2">
        <dgm:presLayoutVars/>
      </dgm:prSet>
      <dgm:spPr/>
    </dgm:pt>
  </dgm:ptLst>
  <dgm:cxnLst>
    <dgm:cxn modelId="{AEB37216-F10C-44CD-A486-7592A7197CBE}" type="presOf" srcId="{FF72238A-58FF-416B-9738-84173429AE44}" destId="{11324F16-856D-4759-B846-145E7E028418}" srcOrd="0" destOrd="0" presId="urn:microsoft.com/office/officeart/2018/5/layout/CenteredIconLabelDescriptionList"/>
    <dgm:cxn modelId="{28D56452-6A60-4928-8258-FB0FC0817BC0}" type="presOf" srcId="{84AC6A68-19FE-4E9F-AAD0-CCDB7AA9166A}" destId="{956432DC-A8AD-4F6F-B71A-8A1E1EBF6FCF}" srcOrd="0" destOrd="0" presId="urn:microsoft.com/office/officeart/2018/5/layout/CenteredIconLabelDescriptionList"/>
    <dgm:cxn modelId="{D2A974AA-1F89-4DEC-A51F-C6942585FA20}" srcId="{FA00E9E2-175E-4891-AF54-85386E00294D}" destId="{84AC6A68-19FE-4E9F-AAD0-CCDB7AA9166A}" srcOrd="0" destOrd="0" parTransId="{C3694531-F659-45FD-BF4F-1B9AF39C8BFB}" sibTransId="{06B7C747-5D25-43DD-9255-F720463D3887}"/>
    <dgm:cxn modelId="{30B1B9BE-A03C-4329-A2A2-8E5259C96749}" srcId="{84AC6A68-19FE-4E9F-AAD0-CCDB7AA9166A}" destId="{FF72238A-58FF-416B-9738-84173429AE44}" srcOrd="0" destOrd="0" parTransId="{DAC2C528-DE9E-4D98-BD66-B4D880BFAB30}" sibTransId="{2916F93F-482D-4FCE-A0FE-A4897928E5D8}"/>
    <dgm:cxn modelId="{64ADA8FC-BC15-49A2-8551-44BA658D5924}" type="presOf" srcId="{FA00E9E2-175E-4891-AF54-85386E00294D}" destId="{F5E445E2-F66B-4FFD-8516-C1A1F1BA7613}" srcOrd="0" destOrd="0" presId="urn:microsoft.com/office/officeart/2018/5/layout/CenteredIconLabelDescriptionList"/>
    <dgm:cxn modelId="{8F047529-D3D5-4EF8-88E5-0D630A4FDFAA}" type="presParOf" srcId="{F5E445E2-F66B-4FFD-8516-C1A1F1BA7613}" destId="{2C583DBD-90C8-4097-B8B3-466633634AC6}" srcOrd="0" destOrd="0" presId="urn:microsoft.com/office/officeart/2018/5/layout/CenteredIconLabelDescriptionList"/>
    <dgm:cxn modelId="{C5468E16-F8C8-4328-86B6-629CDA14F15F}" type="presParOf" srcId="{2C583DBD-90C8-4097-B8B3-466633634AC6}" destId="{C5769931-8F3B-4370-BFE9-9D7F802DA854}" srcOrd="0" destOrd="0" presId="urn:microsoft.com/office/officeart/2018/5/layout/CenteredIconLabelDescriptionList"/>
    <dgm:cxn modelId="{6ED1E086-E4FD-4CE2-BAAD-DC0DE5FB2494}" type="presParOf" srcId="{2C583DBD-90C8-4097-B8B3-466633634AC6}" destId="{8B41E8A5-E81A-4386-B4DD-374A7DA41A72}" srcOrd="1" destOrd="0" presId="urn:microsoft.com/office/officeart/2018/5/layout/CenteredIconLabelDescriptionList"/>
    <dgm:cxn modelId="{06113453-7C9D-468F-A1F2-2596B9AE7469}" type="presParOf" srcId="{2C583DBD-90C8-4097-B8B3-466633634AC6}" destId="{956432DC-A8AD-4F6F-B71A-8A1E1EBF6FCF}" srcOrd="2" destOrd="0" presId="urn:microsoft.com/office/officeart/2018/5/layout/CenteredIconLabelDescriptionList"/>
    <dgm:cxn modelId="{1A7346AA-1B82-4671-9991-1205792A7E36}" type="presParOf" srcId="{2C583DBD-90C8-4097-B8B3-466633634AC6}" destId="{AB04C8B2-F42D-4CC4-98A5-CE55BA2EA849}" srcOrd="3" destOrd="0" presId="urn:microsoft.com/office/officeart/2018/5/layout/CenteredIconLabelDescriptionList"/>
    <dgm:cxn modelId="{90A526B9-34D2-4E46-A8DB-85FBC7D27EC2}" type="presParOf" srcId="{2C583DBD-90C8-4097-B8B3-466633634AC6}" destId="{11324F16-856D-4759-B846-145E7E02841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00E9E2-175E-4891-AF54-85386E00294D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4AC6A68-19FE-4E9F-AAD0-CCDB7AA9166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2400" dirty="0"/>
            <a:t>Help businesses improve</a:t>
          </a:r>
          <a:endParaRPr lang="en-US" sz="2400" dirty="0"/>
        </a:p>
      </dgm:t>
    </dgm:pt>
    <dgm:pt modelId="{C3694531-F659-45FD-BF4F-1B9AF39C8BFB}" type="parTrans" cxnId="{D2A974AA-1F89-4DEC-A51F-C6942585FA20}">
      <dgm:prSet/>
      <dgm:spPr/>
      <dgm:t>
        <a:bodyPr/>
        <a:lstStyle/>
        <a:p>
          <a:endParaRPr lang="en-US"/>
        </a:p>
      </dgm:t>
    </dgm:pt>
    <dgm:pt modelId="{06B7C747-5D25-43DD-9255-F720463D3887}" type="sibTrans" cxnId="{D2A974AA-1F89-4DEC-A51F-C6942585FA20}">
      <dgm:prSet/>
      <dgm:spPr/>
      <dgm:t>
        <a:bodyPr/>
        <a:lstStyle/>
        <a:p>
          <a:endParaRPr lang="en-US"/>
        </a:p>
      </dgm:t>
    </dgm:pt>
    <dgm:pt modelId="{3B5E7385-AE1D-4C8A-AE08-F7F1982DC2C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/>
            <a:t>Primary need is to introduce change where they currently lack support.</a:t>
          </a:r>
          <a:endParaRPr lang="en-US" sz="2400"/>
        </a:p>
      </dgm:t>
    </dgm:pt>
    <dgm:pt modelId="{8580AE74-2EBE-4477-9669-88A63BCF0941}" type="parTrans" cxnId="{BD09D367-1F4E-47B1-B1EF-FF2FE8394654}">
      <dgm:prSet/>
      <dgm:spPr/>
      <dgm:t>
        <a:bodyPr/>
        <a:lstStyle/>
        <a:p>
          <a:endParaRPr lang="en-US"/>
        </a:p>
      </dgm:t>
    </dgm:pt>
    <dgm:pt modelId="{FD365D34-A24F-4A5A-A374-9565FBE47B06}" type="sibTrans" cxnId="{BD09D367-1F4E-47B1-B1EF-FF2FE8394654}">
      <dgm:prSet/>
      <dgm:spPr/>
      <dgm:t>
        <a:bodyPr/>
        <a:lstStyle/>
        <a:p>
          <a:endParaRPr lang="en-US"/>
        </a:p>
      </dgm:t>
    </dgm:pt>
    <dgm:pt modelId="{F5E445E2-F66B-4FFD-8516-C1A1F1BA7613}" type="pres">
      <dgm:prSet presAssocID="{FA00E9E2-175E-4891-AF54-85386E00294D}" presName="root" presStyleCnt="0">
        <dgm:presLayoutVars>
          <dgm:dir/>
          <dgm:resizeHandles val="exact"/>
        </dgm:presLayoutVars>
      </dgm:prSet>
      <dgm:spPr/>
    </dgm:pt>
    <dgm:pt modelId="{2C583DBD-90C8-4097-B8B3-466633634AC6}" type="pres">
      <dgm:prSet presAssocID="{84AC6A68-19FE-4E9F-AAD0-CCDB7AA9166A}" presName="compNode" presStyleCnt="0"/>
      <dgm:spPr/>
    </dgm:pt>
    <dgm:pt modelId="{C5769931-8F3B-4370-BFE9-9D7F802DA854}" type="pres">
      <dgm:prSet presAssocID="{84AC6A68-19FE-4E9F-AAD0-CCDB7AA9166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B41E8A5-E81A-4386-B4DD-374A7DA41A72}" type="pres">
      <dgm:prSet presAssocID="{84AC6A68-19FE-4E9F-AAD0-CCDB7AA9166A}" presName="iconSpace" presStyleCnt="0"/>
      <dgm:spPr/>
    </dgm:pt>
    <dgm:pt modelId="{956432DC-A8AD-4F6F-B71A-8A1E1EBF6FCF}" type="pres">
      <dgm:prSet presAssocID="{84AC6A68-19FE-4E9F-AAD0-CCDB7AA9166A}" presName="parTx" presStyleLbl="revTx" presStyleIdx="0" presStyleCnt="2">
        <dgm:presLayoutVars>
          <dgm:chMax val="0"/>
          <dgm:chPref val="0"/>
        </dgm:presLayoutVars>
      </dgm:prSet>
      <dgm:spPr/>
    </dgm:pt>
    <dgm:pt modelId="{AB04C8B2-F42D-4CC4-98A5-CE55BA2EA849}" type="pres">
      <dgm:prSet presAssocID="{84AC6A68-19FE-4E9F-AAD0-CCDB7AA9166A}" presName="txSpace" presStyleCnt="0"/>
      <dgm:spPr/>
    </dgm:pt>
    <dgm:pt modelId="{11324F16-856D-4759-B846-145E7E028418}" type="pres">
      <dgm:prSet presAssocID="{84AC6A68-19FE-4E9F-AAD0-CCDB7AA9166A}" presName="desTx" presStyleLbl="revTx" presStyleIdx="1" presStyleCnt="2">
        <dgm:presLayoutVars/>
      </dgm:prSet>
      <dgm:spPr/>
    </dgm:pt>
  </dgm:ptLst>
  <dgm:cxnLst>
    <dgm:cxn modelId="{BD09D367-1F4E-47B1-B1EF-FF2FE8394654}" srcId="{84AC6A68-19FE-4E9F-AAD0-CCDB7AA9166A}" destId="{3B5E7385-AE1D-4C8A-AE08-F7F1982DC2C5}" srcOrd="0" destOrd="0" parTransId="{8580AE74-2EBE-4477-9669-88A63BCF0941}" sibTransId="{FD365D34-A24F-4A5A-A374-9565FBE47B06}"/>
    <dgm:cxn modelId="{D0D6456F-A07A-488C-8C9C-1E3D6943A76B}" type="presOf" srcId="{3B5E7385-AE1D-4C8A-AE08-F7F1982DC2C5}" destId="{11324F16-856D-4759-B846-145E7E028418}" srcOrd="0" destOrd="0" presId="urn:microsoft.com/office/officeart/2018/5/layout/CenteredIconLabelDescriptionList"/>
    <dgm:cxn modelId="{28D56452-6A60-4928-8258-FB0FC0817BC0}" type="presOf" srcId="{84AC6A68-19FE-4E9F-AAD0-CCDB7AA9166A}" destId="{956432DC-A8AD-4F6F-B71A-8A1E1EBF6FCF}" srcOrd="0" destOrd="0" presId="urn:microsoft.com/office/officeart/2018/5/layout/CenteredIconLabelDescriptionList"/>
    <dgm:cxn modelId="{D2A974AA-1F89-4DEC-A51F-C6942585FA20}" srcId="{FA00E9E2-175E-4891-AF54-85386E00294D}" destId="{84AC6A68-19FE-4E9F-AAD0-CCDB7AA9166A}" srcOrd="0" destOrd="0" parTransId="{C3694531-F659-45FD-BF4F-1B9AF39C8BFB}" sibTransId="{06B7C747-5D25-43DD-9255-F720463D3887}"/>
    <dgm:cxn modelId="{64ADA8FC-BC15-49A2-8551-44BA658D5924}" type="presOf" srcId="{FA00E9E2-175E-4891-AF54-85386E00294D}" destId="{F5E445E2-F66B-4FFD-8516-C1A1F1BA7613}" srcOrd="0" destOrd="0" presId="urn:microsoft.com/office/officeart/2018/5/layout/CenteredIconLabelDescriptionList"/>
    <dgm:cxn modelId="{8F047529-D3D5-4EF8-88E5-0D630A4FDFAA}" type="presParOf" srcId="{F5E445E2-F66B-4FFD-8516-C1A1F1BA7613}" destId="{2C583DBD-90C8-4097-B8B3-466633634AC6}" srcOrd="0" destOrd="0" presId="urn:microsoft.com/office/officeart/2018/5/layout/CenteredIconLabelDescriptionList"/>
    <dgm:cxn modelId="{C5468E16-F8C8-4328-86B6-629CDA14F15F}" type="presParOf" srcId="{2C583DBD-90C8-4097-B8B3-466633634AC6}" destId="{C5769931-8F3B-4370-BFE9-9D7F802DA854}" srcOrd="0" destOrd="0" presId="urn:microsoft.com/office/officeart/2018/5/layout/CenteredIconLabelDescriptionList"/>
    <dgm:cxn modelId="{6ED1E086-E4FD-4CE2-BAAD-DC0DE5FB2494}" type="presParOf" srcId="{2C583DBD-90C8-4097-B8B3-466633634AC6}" destId="{8B41E8A5-E81A-4386-B4DD-374A7DA41A72}" srcOrd="1" destOrd="0" presId="urn:microsoft.com/office/officeart/2018/5/layout/CenteredIconLabelDescriptionList"/>
    <dgm:cxn modelId="{06113453-7C9D-468F-A1F2-2596B9AE7469}" type="presParOf" srcId="{2C583DBD-90C8-4097-B8B3-466633634AC6}" destId="{956432DC-A8AD-4F6F-B71A-8A1E1EBF6FCF}" srcOrd="2" destOrd="0" presId="urn:microsoft.com/office/officeart/2018/5/layout/CenteredIconLabelDescriptionList"/>
    <dgm:cxn modelId="{1A7346AA-1B82-4671-9991-1205792A7E36}" type="presParOf" srcId="{2C583DBD-90C8-4097-B8B3-466633634AC6}" destId="{AB04C8B2-F42D-4CC4-98A5-CE55BA2EA849}" srcOrd="3" destOrd="0" presId="urn:microsoft.com/office/officeart/2018/5/layout/CenteredIconLabelDescriptionList"/>
    <dgm:cxn modelId="{90A526B9-34D2-4E46-A8DB-85FBC7D27EC2}" type="presParOf" srcId="{2C583DBD-90C8-4097-B8B3-466633634AC6}" destId="{11324F16-856D-4759-B846-145E7E02841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150C02-614B-4600-B185-14EBAB88DE7E}" type="doc">
      <dgm:prSet loTypeId="urn:microsoft.com/office/officeart/2005/8/layout/cycle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C8D910-4FCB-4748-98A9-A3627D46EBE0}">
      <dgm:prSet/>
      <dgm:spPr/>
      <dgm:t>
        <a:bodyPr/>
        <a:lstStyle/>
        <a:p>
          <a:r>
            <a:rPr lang="en-GB" b="1" i="1" dirty="0"/>
            <a:t>From sample,</a:t>
          </a:r>
          <a:r>
            <a:rPr lang="en-GB" dirty="0"/>
            <a:t> Wright’s toolkit closest to a realised regulatory solution. </a:t>
          </a:r>
          <a:endParaRPr lang="en-US" dirty="0"/>
        </a:p>
      </dgm:t>
    </dgm:pt>
    <dgm:pt modelId="{83A46905-E595-4CDD-BD72-98FD4658B93E}" type="parTrans" cxnId="{DF5906FE-A47D-4730-B792-6632ECB825EE}">
      <dgm:prSet/>
      <dgm:spPr/>
      <dgm:t>
        <a:bodyPr/>
        <a:lstStyle/>
        <a:p>
          <a:endParaRPr lang="en-US"/>
        </a:p>
      </dgm:t>
    </dgm:pt>
    <dgm:pt modelId="{5441C047-88D2-42BA-B33E-3AB964CBFD5C}" type="sibTrans" cxnId="{DF5906FE-A47D-4730-B792-6632ECB825EE}">
      <dgm:prSet/>
      <dgm:spPr/>
      <dgm:t>
        <a:bodyPr/>
        <a:lstStyle/>
        <a:p>
          <a:endParaRPr lang="en-US"/>
        </a:p>
      </dgm:t>
    </dgm:pt>
    <dgm:pt modelId="{FE431D58-2AB3-4232-A6CD-05DA6A767298}">
      <dgm:prSet/>
      <dgm:spPr/>
      <dgm:t>
        <a:bodyPr/>
        <a:lstStyle/>
        <a:p>
          <a:r>
            <a:rPr lang="en-GB" dirty="0"/>
            <a:t>Pilot, pilot, pilot.</a:t>
          </a:r>
          <a:endParaRPr lang="en-US" dirty="0"/>
        </a:p>
      </dgm:t>
    </dgm:pt>
    <dgm:pt modelId="{48FB73B8-9396-43D6-A75D-DA36362231A5}" type="parTrans" cxnId="{F7D7B9FF-4F6E-443C-9655-6FFDAA817E9D}">
      <dgm:prSet/>
      <dgm:spPr/>
      <dgm:t>
        <a:bodyPr/>
        <a:lstStyle/>
        <a:p>
          <a:endParaRPr lang="en-US"/>
        </a:p>
      </dgm:t>
    </dgm:pt>
    <dgm:pt modelId="{41F924D1-6898-4D0D-9BC5-5AF146987125}" type="sibTrans" cxnId="{F7D7B9FF-4F6E-443C-9655-6FFDAA817E9D}">
      <dgm:prSet/>
      <dgm:spPr/>
      <dgm:t>
        <a:bodyPr/>
        <a:lstStyle/>
        <a:p>
          <a:endParaRPr lang="en-US"/>
        </a:p>
      </dgm:t>
    </dgm:pt>
    <dgm:pt modelId="{96E9B407-739B-4742-AB3E-98A13DFDCF8C}">
      <dgm:prSet/>
      <dgm:spPr/>
      <dgm:t>
        <a:bodyPr/>
        <a:lstStyle/>
        <a:p>
          <a:r>
            <a:rPr lang="en-GB" b="1" i="1" dirty="0"/>
            <a:t>From sample,</a:t>
          </a:r>
          <a:r>
            <a:rPr lang="en-GB" dirty="0"/>
            <a:t> GFSI closest to a realised management solution. </a:t>
          </a:r>
          <a:endParaRPr lang="en-US" dirty="0"/>
        </a:p>
      </dgm:t>
    </dgm:pt>
    <dgm:pt modelId="{21F94FBC-4B7E-49F4-AE17-0A79F6105621}" type="parTrans" cxnId="{D7E0E66D-881F-44D4-86FE-ABB594081757}">
      <dgm:prSet/>
      <dgm:spPr/>
      <dgm:t>
        <a:bodyPr/>
        <a:lstStyle/>
        <a:p>
          <a:endParaRPr lang="en-GB"/>
        </a:p>
      </dgm:t>
    </dgm:pt>
    <dgm:pt modelId="{13D973D6-B35B-4496-A2F5-8DABFC1BFF11}" type="sibTrans" cxnId="{D7E0E66D-881F-44D4-86FE-ABB594081757}">
      <dgm:prSet/>
      <dgm:spPr/>
      <dgm:t>
        <a:bodyPr/>
        <a:lstStyle/>
        <a:p>
          <a:endParaRPr lang="en-GB"/>
        </a:p>
      </dgm:t>
    </dgm:pt>
    <dgm:pt modelId="{F27C4E46-77DD-4880-908F-F416D2E8E729}">
      <dgm:prSet/>
      <dgm:spPr/>
      <dgm:t>
        <a:bodyPr/>
        <a:lstStyle/>
        <a:p>
          <a:r>
            <a:rPr lang="en-GB" dirty="0"/>
            <a:t>Pilot, pilot, pilot.</a:t>
          </a:r>
          <a:endParaRPr lang="en-US" dirty="0"/>
        </a:p>
      </dgm:t>
    </dgm:pt>
    <dgm:pt modelId="{EDF4DED9-DC03-42DD-B090-7FA66E12207E}" type="parTrans" cxnId="{56EFC1FA-33F7-42C6-A578-B2544A4B1666}">
      <dgm:prSet/>
      <dgm:spPr/>
      <dgm:t>
        <a:bodyPr/>
        <a:lstStyle/>
        <a:p>
          <a:endParaRPr lang="en-GB"/>
        </a:p>
      </dgm:t>
    </dgm:pt>
    <dgm:pt modelId="{0F7B1591-2AAC-47FA-8C49-2FEE9833AC7D}" type="sibTrans" cxnId="{56EFC1FA-33F7-42C6-A578-B2544A4B1666}">
      <dgm:prSet/>
      <dgm:spPr/>
      <dgm:t>
        <a:bodyPr/>
        <a:lstStyle/>
        <a:p>
          <a:endParaRPr lang="en-GB"/>
        </a:p>
      </dgm:t>
    </dgm:pt>
    <dgm:pt modelId="{29A601C0-59D7-4607-9B8B-D3D21784D6B7}" type="pres">
      <dgm:prSet presAssocID="{27150C02-614B-4600-B185-14EBAB88DE7E}" presName="cycle" presStyleCnt="0">
        <dgm:presLayoutVars>
          <dgm:dir/>
          <dgm:resizeHandles val="exact"/>
        </dgm:presLayoutVars>
      </dgm:prSet>
      <dgm:spPr/>
    </dgm:pt>
    <dgm:pt modelId="{31C5A0BF-5EB8-4002-98B3-A2A65E5D9750}" type="pres">
      <dgm:prSet presAssocID="{96E9B407-739B-4742-AB3E-98A13DFDCF8C}" presName="dummy" presStyleCnt="0"/>
      <dgm:spPr/>
    </dgm:pt>
    <dgm:pt modelId="{65C31065-7B95-4D24-B593-42083BDC66A8}" type="pres">
      <dgm:prSet presAssocID="{96E9B407-739B-4742-AB3E-98A13DFDCF8C}" presName="node" presStyleLbl="revTx" presStyleIdx="0" presStyleCnt="2">
        <dgm:presLayoutVars>
          <dgm:bulletEnabled val="1"/>
        </dgm:presLayoutVars>
      </dgm:prSet>
      <dgm:spPr/>
    </dgm:pt>
    <dgm:pt modelId="{E1FEEA4B-EDA5-4E84-899E-6040EC0ADB1B}" type="pres">
      <dgm:prSet presAssocID="{13D973D6-B35B-4496-A2F5-8DABFC1BFF11}" presName="sibTrans" presStyleLbl="node1" presStyleIdx="0" presStyleCnt="2"/>
      <dgm:spPr/>
    </dgm:pt>
    <dgm:pt modelId="{F2E654EE-3B19-494C-A79F-FE4E2CB1023A}" type="pres">
      <dgm:prSet presAssocID="{F2C8D910-4FCB-4748-98A9-A3627D46EBE0}" presName="dummy" presStyleCnt="0"/>
      <dgm:spPr/>
    </dgm:pt>
    <dgm:pt modelId="{E8395E32-B7DB-4F45-9A37-CDF28449FCA8}" type="pres">
      <dgm:prSet presAssocID="{F2C8D910-4FCB-4748-98A9-A3627D46EBE0}" presName="node" presStyleLbl="revTx" presStyleIdx="1" presStyleCnt="2" custScaleY="90828">
        <dgm:presLayoutVars>
          <dgm:bulletEnabled val="1"/>
        </dgm:presLayoutVars>
      </dgm:prSet>
      <dgm:spPr/>
    </dgm:pt>
    <dgm:pt modelId="{C480B44A-C553-4B0E-874B-E3247FA58AA7}" type="pres">
      <dgm:prSet presAssocID="{5441C047-88D2-42BA-B33E-3AB964CBFD5C}" presName="sibTrans" presStyleLbl="node1" presStyleIdx="1" presStyleCnt="2"/>
      <dgm:spPr/>
    </dgm:pt>
  </dgm:ptLst>
  <dgm:cxnLst>
    <dgm:cxn modelId="{4DC56C5E-AF32-4397-A73D-4C70753D2611}" type="presOf" srcId="{F2C8D910-4FCB-4748-98A9-A3627D46EBE0}" destId="{E8395E32-B7DB-4F45-9A37-CDF28449FCA8}" srcOrd="0" destOrd="0" presId="urn:microsoft.com/office/officeart/2005/8/layout/cycle1"/>
    <dgm:cxn modelId="{C7858B42-6227-4AE1-9FEA-DD5DB8B50538}" type="presOf" srcId="{13D973D6-B35B-4496-A2F5-8DABFC1BFF11}" destId="{E1FEEA4B-EDA5-4E84-899E-6040EC0ADB1B}" srcOrd="0" destOrd="0" presId="urn:microsoft.com/office/officeart/2005/8/layout/cycle1"/>
    <dgm:cxn modelId="{B1DC4B6A-59BE-48C7-9EE7-601B01B7EF1E}" type="presOf" srcId="{96E9B407-739B-4742-AB3E-98A13DFDCF8C}" destId="{65C31065-7B95-4D24-B593-42083BDC66A8}" srcOrd="0" destOrd="0" presId="urn:microsoft.com/office/officeart/2005/8/layout/cycle1"/>
    <dgm:cxn modelId="{D7E0E66D-881F-44D4-86FE-ABB594081757}" srcId="{27150C02-614B-4600-B185-14EBAB88DE7E}" destId="{96E9B407-739B-4742-AB3E-98A13DFDCF8C}" srcOrd="0" destOrd="0" parTransId="{21F94FBC-4B7E-49F4-AE17-0A79F6105621}" sibTransId="{13D973D6-B35B-4496-A2F5-8DABFC1BFF11}"/>
    <dgm:cxn modelId="{C391354F-BDF8-41ED-BF0A-94193AD88A06}" type="presOf" srcId="{27150C02-614B-4600-B185-14EBAB88DE7E}" destId="{29A601C0-59D7-4607-9B8B-D3D21784D6B7}" srcOrd="0" destOrd="0" presId="urn:microsoft.com/office/officeart/2005/8/layout/cycle1"/>
    <dgm:cxn modelId="{E1811653-490C-4791-BBC3-947A0567A950}" type="presOf" srcId="{FE431D58-2AB3-4232-A6CD-05DA6A767298}" destId="{E8395E32-B7DB-4F45-9A37-CDF28449FCA8}" srcOrd="0" destOrd="1" presId="urn:microsoft.com/office/officeart/2005/8/layout/cycle1"/>
    <dgm:cxn modelId="{4FA42555-90CF-4965-8737-EBFD428CE87F}" type="presOf" srcId="{F27C4E46-77DD-4880-908F-F416D2E8E729}" destId="{65C31065-7B95-4D24-B593-42083BDC66A8}" srcOrd="0" destOrd="1" presId="urn:microsoft.com/office/officeart/2005/8/layout/cycle1"/>
    <dgm:cxn modelId="{56EFC1FA-33F7-42C6-A578-B2544A4B1666}" srcId="{96E9B407-739B-4742-AB3E-98A13DFDCF8C}" destId="{F27C4E46-77DD-4880-908F-F416D2E8E729}" srcOrd="0" destOrd="0" parTransId="{EDF4DED9-DC03-42DD-B090-7FA66E12207E}" sibTransId="{0F7B1591-2AAC-47FA-8C49-2FEE9833AC7D}"/>
    <dgm:cxn modelId="{711F0EFC-F71B-4075-BB20-CB62F7303FBC}" type="presOf" srcId="{5441C047-88D2-42BA-B33E-3AB964CBFD5C}" destId="{C480B44A-C553-4B0E-874B-E3247FA58AA7}" srcOrd="0" destOrd="0" presId="urn:microsoft.com/office/officeart/2005/8/layout/cycle1"/>
    <dgm:cxn modelId="{DF5906FE-A47D-4730-B792-6632ECB825EE}" srcId="{27150C02-614B-4600-B185-14EBAB88DE7E}" destId="{F2C8D910-4FCB-4748-98A9-A3627D46EBE0}" srcOrd="1" destOrd="0" parTransId="{83A46905-E595-4CDD-BD72-98FD4658B93E}" sibTransId="{5441C047-88D2-42BA-B33E-3AB964CBFD5C}"/>
    <dgm:cxn modelId="{F7D7B9FF-4F6E-443C-9655-6FFDAA817E9D}" srcId="{F2C8D910-4FCB-4748-98A9-A3627D46EBE0}" destId="{FE431D58-2AB3-4232-A6CD-05DA6A767298}" srcOrd="0" destOrd="0" parTransId="{48FB73B8-9396-43D6-A75D-DA36362231A5}" sibTransId="{41F924D1-6898-4D0D-9BC5-5AF146987125}"/>
    <dgm:cxn modelId="{CEA541CB-022F-4D40-BCB0-CA1B435CA84E}" type="presParOf" srcId="{29A601C0-59D7-4607-9B8B-D3D21784D6B7}" destId="{31C5A0BF-5EB8-4002-98B3-A2A65E5D9750}" srcOrd="0" destOrd="0" presId="urn:microsoft.com/office/officeart/2005/8/layout/cycle1"/>
    <dgm:cxn modelId="{DFCE946F-96C5-4EC5-A4F9-2C367406A3D0}" type="presParOf" srcId="{29A601C0-59D7-4607-9B8B-D3D21784D6B7}" destId="{65C31065-7B95-4D24-B593-42083BDC66A8}" srcOrd="1" destOrd="0" presId="urn:microsoft.com/office/officeart/2005/8/layout/cycle1"/>
    <dgm:cxn modelId="{B1D8CA43-8AB6-4112-8D71-A942CC17CCCF}" type="presParOf" srcId="{29A601C0-59D7-4607-9B8B-D3D21784D6B7}" destId="{E1FEEA4B-EDA5-4E84-899E-6040EC0ADB1B}" srcOrd="2" destOrd="0" presId="urn:microsoft.com/office/officeart/2005/8/layout/cycle1"/>
    <dgm:cxn modelId="{709EE1B3-45E2-4B5B-98E5-6C76F018103E}" type="presParOf" srcId="{29A601C0-59D7-4607-9B8B-D3D21784D6B7}" destId="{F2E654EE-3B19-494C-A79F-FE4E2CB1023A}" srcOrd="3" destOrd="0" presId="urn:microsoft.com/office/officeart/2005/8/layout/cycle1"/>
    <dgm:cxn modelId="{56C1C6EA-FE39-4E25-866D-673EF0BC3BAB}" type="presParOf" srcId="{29A601C0-59D7-4607-9B8B-D3D21784D6B7}" destId="{E8395E32-B7DB-4F45-9A37-CDF28449FCA8}" srcOrd="4" destOrd="0" presId="urn:microsoft.com/office/officeart/2005/8/layout/cycle1"/>
    <dgm:cxn modelId="{EAB89A18-BAC5-4EA8-A6D6-A24878E5C77F}" type="presParOf" srcId="{29A601C0-59D7-4607-9B8B-D3D21784D6B7}" destId="{C480B44A-C553-4B0E-874B-E3247FA58AA7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2614B-1C2D-46BE-9F69-24D31691F45E}">
      <dsp:nvSpPr>
        <dsp:cNvPr id="0" name=""/>
        <dsp:cNvSpPr/>
      </dsp:nvSpPr>
      <dsp:spPr>
        <a:xfrm>
          <a:off x="3037" y="208587"/>
          <a:ext cx="2961642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Challenge</a:t>
          </a:r>
          <a:endParaRPr lang="en-US" sz="2700" kern="1200" dirty="0"/>
        </a:p>
      </dsp:txBody>
      <dsp:txXfrm>
        <a:off x="3037" y="208587"/>
        <a:ext cx="2961642" cy="777600"/>
      </dsp:txXfrm>
    </dsp:sp>
    <dsp:sp modelId="{E645FA11-B697-4735-852D-E11DFCDB83C2}">
      <dsp:nvSpPr>
        <dsp:cNvPr id="0" name=""/>
        <dsp:cNvSpPr/>
      </dsp:nvSpPr>
      <dsp:spPr>
        <a:xfrm>
          <a:off x="3037" y="986187"/>
          <a:ext cx="2961642" cy="28279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700" kern="1200" dirty="0"/>
            <a:t>The FSA has a long-standing interest in food safety culture. But there was no framework to join it all up.</a:t>
          </a:r>
          <a:endParaRPr lang="en-US" sz="2700" kern="1200" dirty="0"/>
        </a:p>
      </dsp:txBody>
      <dsp:txXfrm>
        <a:off x="3037" y="986187"/>
        <a:ext cx="2961642" cy="2827950"/>
      </dsp:txXfrm>
    </dsp:sp>
    <dsp:sp modelId="{AB6E8795-739D-4ECF-8549-2EC0DD09DBC4}">
      <dsp:nvSpPr>
        <dsp:cNvPr id="0" name=""/>
        <dsp:cNvSpPr/>
      </dsp:nvSpPr>
      <dsp:spPr>
        <a:xfrm>
          <a:off x="3379309" y="208587"/>
          <a:ext cx="2961642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Method</a:t>
          </a:r>
          <a:endParaRPr lang="en-US" sz="2700" kern="1200" dirty="0"/>
        </a:p>
      </dsp:txBody>
      <dsp:txXfrm>
        <a:off x="3379309" y="208587"/>
        <a:ext cx="2961642" cy="777600"/>
      </dsp:txXfrm>
    </dsp:sp>
    <dsp:sp modelId="{CAD875A9-CC8A-453E-A2C5-15D448D1D26C}">
      <dsp:nvSpPr>
        <dsp:cNvPr id="0" name=""/>
        <dsp:cNvSpPr/>
      </dsp:nvSpPr>
      <dsp:spPr>
        <a:xfrm>
          <a:off x="3379309" y="986187"/>
          <a:ext cx="2961642" cy="28279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0" lvl="1" indent="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700" kern="1200" dirty="0">
              <a:latin typeface="Tw Cen MT" panose="020B0602020104020603"/>
              <a:ea typeface="+mn-ea"/>
              <a:cs typeface="+mn-cs"/>
            </a:rPr>
            <a:t>Rapid review and comparison of salient frameworks.</a:t>
          </a:r>
          <a:endParaRPr lang="en-US" sz="2700" kern="1200" dirty="0">
            <a:latin typeface="Tw Cen MT" panose="020B0602020104020603"/>
            <a:ea typeface="+mn-ea"/>
            <a:cs typeface="+mn-cs"/>
          </a:endParaRPr>
        </a:p>
      </dsp:txBody>
      <dsp:txXfrm>
        <a:off x="3379309" y="986187"/>
        <a:ext cx="2961642" cy="2827950"/>
      </dsp:txXfrm>
    </dsp:sp>
    <dsp:sp modelId="{B53D0671-5AF0-4FCA-8D31-B2E6913DAB3F}">
      <dsp:nvSpPr>
        <dsp:cNvPr id="0" name=""/>
        <dsp:cNvSpPr/>
      </dsp:nvSpPr>
      <dsp:spPr>
        <a:xfrm>
          <a:off x="6755582" y="208587"/>
          <a:ext cx="2961642" cy="777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Finding</a:t>
          </a:r>
          <a:endParaRPr lang="en-US" sz="2700" kern="1200" dirty="0"/>
        </a:p>
      </dsp:txBody>
      <dsp:txXfrm>
        <a:off x="6755582" y="208587"/>
        <a:ext cx="2961642" cy="777600"/>
      </dsp:txXfrm>
    </dsp:sp>
    <dsp:sp modelId="{176580EB-A459-46F5-B966-B8F4377205DB}">
      <dsp:nvSpPr>
        <dsp:cNvPr id="0" name=""/>
        <dsp:cNvSpPr/>
      </dsp:nvSpPr>
      <dsp:spPr>
        <a:xfrm>
          <a:off x="6755582" y="986187"/>
          <a:ext cx="2961642" cy="28279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700" kern="1200" dirty="0"/>
            <a:t>Several tools seem quite good! Alas, none suffices to cover for the needs of both regulators and businesses. </a:t>
          </a:r>
        </a:p>
        <a:p>
          <a:pPr marL="0" lvl="1" indent="0" algn="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700" kern="1200" dirty="0"/>
            <a:t>Because…</a:t>
          </a:r>
        </a:p>
      </dsp:txBody>
      <dsp:txXfrm>
        <a:off x="6755582" y="986187"/>
        <a:ext cx="2961642" cy="2827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69931-8F3B-4370-BFE9-9D7F802DA854}">
      <dsp:nvSpPr>
        <dsp:cNvPr id="0" name=""/>
        <dsp:cNvSpPr/>
      </dsp:nvSpPr>
      <dsp:spPr>
        <a:xfrm>
          <a:off x="1621281" y="25431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432DC-A8AD-4F6F-B71A-8A1E1EBF6FCF}">
      <dsp:nvSpPr>
        <dsp:cNvPr id="0" name=""/>
        <dsp:cNvSpPr/>
      </dsp:nvSpPr>
      <dsp:spPr>
        <a:xfrm>
          <a:off x="217281" y="191170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kern="1200" dirty="0"/>
            <a:t>Regulatory diagnosis</a:t>
          </a:r>
          <a:endParaRPr lang="en-US" sz="2400" kern="1200" dirty="0"/>
        </a:p>
      </dsp:txBody>
      <dsp:txXfrm>
        <a:off x="217281" y="1911700"/>
        <a:ext cx="4320000" cy="648000"/>
      </dsp:txXfrm>
    </dsp:sp>
    <dsp:sp modelId="{11324F16-856D-4759-B846-145E7E028418}">
      <dsp:nvSpPr>
        <dsp:cNvPr id="0" name=""/>
        <dsp:cNvSpPr/>
      </dsp:nvSpPr>
      <dsp:spPr>
        <a:xfrm>
          <a:off x="217281" y="2627322"/>
          <a:ext cx="4320000" cy="100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Primary need is to spot issues that may lead to food safety or integrity incidents.</a:t>
          </a:r>
          <a:endParaRPr lang="en-US" sz="2400" kern="1200" dirty="0"/>
        </a:p>
      </dsp:txBody>
      <dsp:txXfrm>
        <a:off x="217281" y="2627322"/>
        <a:ext cx="4320000" cy="10080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69931-8F3B-4370-BFE9-9D7F802DA854}">
      <dsp:nvSpPr>
        <dsp:cNvPr id="0" name=""/>
        <dsp:cNvSpPr/>
      </dsp:nvSpPr>
      <dsp:spPr>
        <a:xfrm>
          <a:off x="1621281" y="25431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432DC-A8AD-4F6F-B71A-8A1E1EBF6FCF}">
      <dsp:nvSpPr>
        <dsp:cNvPr id="0" name=""/>
        <dsp:cNvSpPr/>
      </dsp:nvSpPr>
      <dsp:spPr>
        <a:xfrm>
          <a:off x="217281" y="191170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400" kern="1200" dirty="0"/>
            <a:t>Help businesses improve</a:t>
          </a:r>
          <a:endParaRPr lang="en-US" sz="2400" kern="1200" dirty="0"/>
        </a:p>
      </dsp:txBody>
      <dsp:txXfrm>
        <a:off x="217281" y="1911700"/>
        <a:ext cx="4320000" cy="648000"/>
      </dsp:txXfrm>
    </dsp:sp>
    <dsp:sp modelId="{11324F16-856D-4759-B846-145E7E028418}">
      <dsp:nvSpPr>
        <dsp:cNvPr id="0" name=""/>
        <dsp:cNvSpPr/>
      </dsp:nvSpPr>
      <dsp:spPr>
        <a:xfrm>
          <a:off x="217281" y="2627322"/>
          <a:ext cx="4320000" cy="100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Primary need is to introduce change where they currently lack support.</a:t>
          </a:r>
          <a:endParaRPr lang="en-US" sz="2400" kern="1200"/>
        </a:p>
      </dsp:txBody>
      <dsp:txXfrm>
        <a:off x="217281" y="2627322"/>
        <a:ext cx="4320000" cy="10080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31065-7B95-4D24-B593-42083BDC66A8}">
      <dsp:nvSpPr>
        <dsp:cNvPr id="0" name=""/>
        <dsp:cNvSpPr/>
      </dsp:nvSpPr>
      <dsp:spPr>
        <a:xfrm>
          <a:off x="3891275" y="1230023"/>
          <a:ext cx="2333792" cy="2333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i="1" kern="1200" dirty="0"/>
            <a:t>From sample,</a:t>
          </a:r>
          <a:r>
            <a:rPr lang="en-GB" sz="2300" kern="1200" dirty="0"/>
            <a:t> GFSI closest to a realised management solution. 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Pilot, pilot, pilot.</a:t>
          </a:r>
          <a:endParaRPr lang="en-US" sz="1800" kern="1200" dirty="0"/>
        </a:p>
      </dsp:txBody>
      <dsp:txXfrm>
        <a:off x="3891275" y="1230023"/>
        <a:ext cx="2333792" cy="2333792"/>
      </dsp:txXfrm>
    </dsp:sp>
    <dsp:sp modelId="{E1FEEA4B-EDA5-4E84-899E-6040EC0ADB1B}">
      <dsp:nvSpPr>
        <dsp:cNvPr id="0" name=""/>
        <dsp:cNvSpPr/>
      </dsp:nvSpPr>
      <dsp:spPr>
        <a:xfrm>
          <a:off x="754364" y="-1490"/>
          <a:ext cx="4796820" cy="4796820"/>
        </a:xfrm>
        <a:prstGeom prst="circularArrow">
          <a:avLst>
            <a:gd name="adj1" fmla="val 9487"/>
            <a:gd name="adj2" fmla="val 685368"/>
            <a:gd name="adj3" fmla="val 8086839"/>
            <a:gd name="adj4" fmla="val 2265866"/>
            <a:gd name="adj5" fmla="val 110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95E32-B7DB-4F45-9A37-CDF28449FCA8}">
      <dsp:nvSpPr>
        <dsp:cNvPr id="0" name=""/>
        <dsp:cNvSpPr/>
      </dsp:nvSpPr>
      <dsp:spPr>
        <a:xfrm>
          <a:off x="80482" y="1337051"/>
          <a:ext cx="2333792" cy="2119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i="1" kern="1200" dirty="0"/>
            <a:t>From sample,</a:t>
          </a:r>
          <a:r>
            <a:rPr lang="en-GB" sz="2300" kern="1200" dirty="0"/>
            <a:t> Wright’s toolkit closest to a realised regulatory solution. 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Pilot, pilot, pilot.</a:t>
          </a:r>
          <a:endParaRPr lang="en-US" sz="1800" kern="1200" dirty="0"/>
        </a:p>
      </dsp:txBody>
      <dsp:txXfrm>
        <a:off x="80482" y="1337051"/>
        <a:ext cx="2333792" cy="2119736"/>
      </dsp:txXfrm>
    </dsp:sp>
    <dsp:sp modelId="{C480B44A-C553-4B0E-874B-E3247FA58AA7}">
      <dsp:nvSpPr>
        <dsp:cNvPr id="0" name=""/>
        <dsp:cNvSpPr/>
      </dsp:nvSpPr>
      <dsp:spPr>
        <a:xfrm>
          <a:off x="754364" y="-1490"/>
          <a:ext cx="4796820" cy="4796820"/>
        </a:xfrm>
        <a:prstGeom prst="circularArrow">
          <a:avLst>
            <a:gd name="adj1" fmla="val 9487"/>
            <a:gd name="adj2" fmla="val 685368"/>
            <a:gd name="adj3" fmla="val 18648766"/>
            <a:gd name="adj4" fmla="val 12827793"/>
            <a:gd name="adj5" fmla="val 11069"/>
          </a:avLst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186986D-7B64-4C0C-9049-CDA2057C722A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73A-1E46-42B9-B94E-0ADAF4D20BF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4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986D-7B64-4C0C-9049-CDA2057C722A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73A-1E46-42B9-B94E-0ADAF4D20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99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986D-7B64-4C0C-9049-CDA2057C722A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73A-1E46-42B9-B94E-0ADAF4D20BF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3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986D-7B64-4C0C-9049-CDA2057C722A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73A-1E46-42B9-B94E-0ADAF4D20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19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986D-7B64-4C0C-9049-CDA2057C722A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73A-1E46-42B9-B94E-0ADAF4D20BF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17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986D-7B64-4C0C-9049-CDA2057C722A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73A-1E46-42B9-B94E-0ADAF4D20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42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986D-7B64-4C0C-9049-CDA2057C722A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73A-1E46-42B9-B94E-0ADAF4D20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986D-7B64-4C0C-9049-CDA2057C722A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73A-1E46-42B9-B94E-0ADAF4D20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30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986D-7B64-4C0C-9049-CDA2057C722A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73A-1E46-42B9-B94E-0ADAF4D20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91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986D-7B64-4C0C-9049-CDA2057C722A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73A-1E46-42B9-B94E-0ADAF4D20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5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6986D-7B64-4C0C-9049-CDA2057C722A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73A-1E46-42B9-B94E-0ADAF4D20BF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18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86986D-7B64-4C0C-9049-CDA2057C722A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8E2873A-1E46-42B9-B94E-0ADAF4D20BF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22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hyperlink" Target="https://www.food.gov.uk/sites/default/files/media/document/organisations-culture-and-food-safety_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3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j.bolanos@lse.ac.uk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josebolanos.xyz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oana.disson@food.gov.uk" TargetMode="External"/><Relationship Id="rId5" Type="http://schemas.openxmlformats.org/officeDocument/2006/relationships/hyperlink" Target="mailto:vanna.aldin@food.gov.uk" TargetMode="External"/><Relationship Id="rId4" Type="http://schemas.openxmlformats.org/officeDocument/2006/relationships/hyperlink" Target="mailto:j@josebolanos.xyz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AF7F05-0500-4DF7-9704-DC473543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tx1"/>
                </a:solidFill>
              </a:rPr>
              <a:t>Organisations, culture &amp; food safety </a:t>
            </a:r>
            <a:br>
              <a:rPr lang="en-GB" sz="4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  </a:t>
            </a:r>
            <a:r>
              <a:rPr lang="en-GB" sz="1400" dirty="0">
                <a:hlinkClick r:id="rId2"/>
              </a:rPr>
              <a:t>Link to publication</a:t>
            </a:r>
            <a:endParaRPr lang="en-GB" sz="4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D436F8-A63B-478F-B180-DFBD6FA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44200" y="6308725"/>
            <a:ext cx="1178560" cy="359410"/>
            <a:chOff x="0" y="0"/>
            <a:chExt cx="1178560" cy="35941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B657993-8B38-4A3F-9654-5E721DCEA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882"/>
            <a:stretch/>
          </p:blipFill>
          <p:spPr bwMode="auto">
            <a:xfrm>
              <a:off x="0" y="9525"/>
              <a:ext cx="359410" cy="349885"/>
            </a:xfrm>
            <a:prstGeom prst="rect">
              <a:avLst/>
            </a:prstGeom>
            <a:noFill/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0915EA-7D9E-42E4-9880-C9B066BD5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71" b="13016"/>
            <a:stretch/>
          </p:blipFill>
          <p:spPr>
            <a:xfrm>
              <a:off x="819150" y="9525"/>
              <a:ext cx="359410" cy="34671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2D4667F-595C-4A33-B9AC-FE1CB2DB8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381"/>
            <a:stretch/>
          </p:blipFill>
          <p:spPr>
            <a:xfrm>
              <a:off x="409575" y="0"/>
              <a:ext cx="359410" cy="357505"/>
            </a:xfrm>
            <a:prstGeom prst="rect">
              <a:avLst/>
            </a:prstGeom>
          </p:spPr>
        </p:pic>
      </p:grp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988FAA3-5D11-4D3B-BB0D-DC0120DD48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97978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55041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17BACF-397D-477B-8CBA-C19D26D1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cap="all" spc="200" baseline="0" dirty="0">
                <a:latin typeface="+mj-lt"/>
                <a:ea typeface="+mj-ea"/>
                <a:cs typeface="+mj-cs"/>
              </a:rPr>
              <a:t>REASON A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D37F58D-3F46-4CB1-BFD9-6C4BCCBF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pc="150">
                <a:latin typeface="+mj-lt"/>
                <a:ea typeface="+mj-ea"/>
                <a:cs typeface="+mj-cs"/>
              </a:rPr>
              <a:t>C</a:t>
            </a:r>
            <a:r>
              <a:rPr lang="en-US" kern="1200" spc="150">
                <a:latin typeface="+mj-lt"/>
                <a:ea typeface="+mj-ea"/>
                <a:cs typeface="+mj-cs"/>
              </a:rPr>
              <a:t>ulture is all-encompassing and regulators are probabl</a:t>
            </a:r>
            <a:r>
              <a:rPr lang="en-US" spc="150">
                <a:latin typeface="+mj-lt"/>
                <a:ea typeface="+mj-ea"/>
                <a:cs typeface="+mj-cs"/>
              </a:rPr>
              <a:t>y wise to avoid accidental oversights in any given area. However, </a:t>
            </a:r>
            <a:r>
              <a:rPr lang="en-US" kern="1200" spc="150">
                <a:latin typeface="+mj-lt"/>
                <a:ea typeface="+mj-ea"/>
                <a:cs typeface="+mj-cs"/>
              </a:rPr>
              <a:t>business-oriented tools benefit from focus (aka. </a:t>
            </a:r>
            <a:r>
              <a:rPr lang="en-US" spc="150">
                <a:latin typeface="+mj-lt"/>
                <a:ea typeface="+mj-ea"/>
                <a:cs typeface="+mj-cs"/>
              </a:rPr>
              <a:t>p</a:t>
            </a:r>
            <a:r>
              <a:rPr lang="en-US" kern="1200" spc="150">
                <a:latin typeface="+mj-lt"/>
                <a:ea typeface="+mj-ea"/>
                <a:cs typeface="+mj-cs"/>
              </a:rPr>
              <a:t>ros and cons of holism)</a:t>
            </a:r>
            <a:endParaRPr lang="en-US" spc="15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8E7FA6-10F3-4F65-B664-18ED47AC6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76134"/>
            <a:ext cx="5455921" cy="470573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E309BA0-E090-4DF6-9476-4772CCDD7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44200" y="6308725"/>
            <a:ext cx="1178560" cy="359410"/>
            <a:chOff x="0" y="0"/>
            <a:chExt cx="1178560" cy="35941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B9AAFD9-DF6A-403F-9A62-748F63975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882"/>
            <a:stretch/>
          </p:blipFill>
          <p:spPr bwMode="auto">
            <a:xfrm>
              <a:off x="0" y="9525"/>
              <a:ext cx="359410" cy="349885"/>
            </a:xfrm>
            <a:prstGeom prst="rect">
              <a:avLst/>
            </a:prstGeom>
            <a:noFill/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20EB696-D860-4948-858B-309A99809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71" b="13016"/>
            <a:stretch/>
          </p:blipFill>
          <p:spPr>
            <a:xfrm>
              <a:off x="819150" y="9525"/>
              <a:ext cx="359410" cy="34671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CCB9FBD-08BF-435F-8697-BCE7B17A5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381"/>
            <a:stretch/>
          </p:blipFill>
          <p:spPr>
            <a:xfrm>
              <a:off x="409575" y="0"/>
              <a:ext cx="359410" cy="357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5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9E79-7587-4027-9107-14372BCA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REASON B</a:t>
            </a:r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21E2079F-8BE1-4CFE-BDC9-644DAF38312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3300475"/>
              </p:ext>
            </p:extLst>
          </p:nvPr>
        </p:nvGraphicFramePr>
        <p:xfrm>
          <a:off x="1023938" y="2419004"/>
          <a:ext cx="4754562" cy="3889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Content Placeholder 13">
            <a:extLst>
              <a:ext uri="{FF2B5EF4-FFF2-40B4-BE49-F238E27FC236}">
                <a16:creationId xmlns:a16="http://schemas.microsoft.com/office/drawing/2014/main" id="{3B87FD33-6609-4CCC-8B1B-3974350F73A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8503718"/>
              </p:ext>
            </p:extLst>
          </p:nvPr>
        </p:nvGraphicFramePr>
        <p:xfrm>
          <a:off x="5989638" y="2419004"/>
          <a:ext cx="4754562" cy="3889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3ED19C-A8D6-475C-8AD6-8DFFAC2EE0FE}"/>
              </a:ext>
            </a:extLst>
          </p:cNvPr>
          <p:cNvSpPr txBox="1"/>
          <p:nvPr/>
        </p:nvSpPr>
        <p:spPr>
          <a:xfrm>
            <a:off x="1023938" y="1669333"/>
            <a:ext cx="9720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400" spc="150" dirty="0">
                <a:latin typeface="+mj-lt"/>
                <a:ea typeface="+mj-ea"/>
                <a:cs typeface="+mj-cs"/>
              </a:rPr>
              <a:t>Primary needs are diametrically different (aka. fitness for purpose).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06374C1-F196-482D-8AF3-C524550A0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44200" y="6308725"/>
            <a:ext cx="1178560" cy="359410"/>
            <a:chOff x="0" y="0"/>
            <a:chExt cx="1178560" cy="3594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AE724DB-3699-43F1-979D-453E5089F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882"/>
            <a:stretch/>
          </p:blipFill>
          <p:spPr bwMode="auto">
            <a:xfrm>
              <a:off x="0" y="9525"/>
              <a:ext cx="359410" cy="349885"/>
            </a:xfrm>
            <a:prstGeom prst="rect">
              <a:avLst/>
            </a:prstGeom>
            <a:noFill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D243A0C-C7DA-4D96-8629-130C18557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71" b="13016"/>
            <a:stretch/>
          </p:blipFill>
          <p:spPr>
            <a:xfrm>
              <a:off x="819150" y="9525"/>
              <a:ext cx="359410" cy="34671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5C81170-223F-4C92-8AF2-8BDCBCFA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381"/>
            <a:stretch/>
          </p:blipFill>
          <p:spPr>
            <a:xfrm>
              <a:off x="409575" y="0"/>
              <a:ext cx="359410" cy="357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227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92F9D-5388-47DB-A8F4-303DE806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/>
              <a:t>Solution</a:t>
            </a:r>
            <a:endParaRPr lang="en-GB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id="{C911B5D2-D62A-4221-946A-46B2FCE42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182925"/>
              </p:ext>
            </p:extLst>
          </p:nvPr>
        </p:nvGraphicFramePr>
        <p:xfrm>
          <a:off x="5270373" y="1032080"/>
          <a:ext cx="6305550" cy="479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CD0948C-FDBF-483A-B38F-98A949FD9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44200" y="6308725"/>
            <a:ext cx="1178560" cy="359410"/>
            <a:chOff x="0" y="0"/>
            <a:chExt cx="1178560" cy="35941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E2DC215-77C8-4D10-BFDE-CFAA88D51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882"/>
            <a:stretch/>
          </p:blipFill>
          <p:spPr bwMode="auto">
            <a:xfrm>
              <a:off x="0" y="9525"/>
              <a:ext cx="359410" cy="349885"/>
            </a:xfrm>
            <a:prstGeom prst="rect">
              <a:avLst/>
            </a:prstGeom>
            <a:noFill/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B7FDA56-D135-4B85-9307-B914616AF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71" b="13016"/>
            <a:stretch/>
          </p:blipFill>
          <p:spPr>
            <a:xfrm>
              <a:off x="819150" y="9525"/>
              <a:ext cx="359410" cy="34671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9C880C9-1532-4FCD-9DA7-321C015A3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381"/>
            <a:stretch/>
          </p:blipFill>
          <p:spPr>
            <a:xfrm>
              <a:off x="409575" y="0"/>
              <a:ext cx="359410" cy="357505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40EE907-2A6F-4CAA-8E63-7CCEAE3863D0}"/>
              </a:ext>
            </a:extLst>
          </p:cNvPr>
          <p:cNvSpPr txBox="1"/>
          <p:nvPr/>
        </p:nvSpPr>
        <p:spPr>
          <a:xfrm>
            <a:off x="790427" y="3644542"/>
            <a:ext cx="3740622" cy="13542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Caveat! </a:t>
            </a:r>
            <a:r>
              <a:rPr lang="en-GB" sz="1600" dirty="0"/>
              <a:t>A holistic definition of food safety culture that explicitly considers norms, practices, and standards is needed because the regulatory side of the cycle would lack perspective otherwise.</a:t>
            </a:r>
          </a:p>
        </p:txBody>
      </p:sp>
    </p:spTree>
    <p:extLst>
      <p:ext uri="{BB962C8B-B14F-4D97-AF65-F5344CB8AC3E}">
        <p14:creationId xmlns:p14="http://schemas.microsoft.com/office/powerpoint/2010/main" val="106765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10E0A-83B6-4A42-B119-C48B3587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814D-272F-417C-ADFB-D55AEC543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rbel" panose="020B0503020204020204" pitchFamily="34" charset="0"/>
              </a:rPr>
              <a:t>Dr Jose A Bolanos</a:t>
            </a:r>
          </a:p>
          <a:p>
            <a:pPr marL="0" indent="-4572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rbel" panose="020B0503020204020204" pitchFamily="34" charset="0"/>
                <a:hlinkClick r:id="rId2"/>
              </a:rPr>
              <a:t>https://www.josebolanos.xyz</a:t>
            </a:r>
            <a:r>
              <a:rPr lang="en-US" dirty="0">
                <a:latin typeface="Corbel" panose="020B0503020204020204" pitchFamily="34" charset="0"/>
              </a:rPr>
              <a:t>,</a:t>
            </a:r>
          </a:p>
          <a:p>
            <a:pPr marL="0" indent="-4572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rbel" panose="020B0503020204020204" pitchFamily="34" charset="0"/>
                <a:hlinkClick r:id="rId3"/>
              </a:rPr>
              <a:t>j.bolanos@lse.ac.uk</a:t>
            </a:r>
            <a:r>
              <a:rPr lang="en-US" dirty="0">
                <a:latin typeface="Corbel" panose="020B0503020204020204" pitchFamily="34" charset="0"/>
              </a:rPr>
              <a:t>,</a:t>
            </a:r>
          </a:p>
          <a:p>
            <a:pPr marL="0" indent="-4572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rbel" panose="020B0503020204020204" pitchFamily="34" charset="0"/>
                <a:hlinkClick r:id="rId4"/>
              </a:rPr>
              <a:t>j@josebolanos.xyz</a:t>
            </a:r>
            <a:r>
              <a:rPr lang="en-US" dirty="0">
                <a:latin typeface="Corbel" panose="020B0503020204020204" pitchFamily="34" charset="0"/>
              </a:rPr>
              <a:t>.</a:t>
            </a:r>
          </a:p>
          <a:p>
            <a:pPr marL="173736" lvl="1" indent="0">
              <a:spcAft>
                <a:spcPts val="0"/>
              </a:spcAft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173736" lvl="1" indent="0">
              <a:spcAft>
                <a:spcPts val="0"/>
              </a:spcAft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rbel" panose="020B0503020204020204" pitchFamily="34" charset="0"/>
              </a:rPr>
              <a:t>Alternatively,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rbel" panose="020B0503020204020204" pitchFamily="34" charset="0"/>
              </a:rPr>
              <a:t>applicable FSA contacts: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rbel" panose="020B0503020204020204" pitchFamily="34" charset="0"/>
                <a:hlinkClick r:id="rId5"/>
              </a:rPr>
              <a:t>vanna.aldin@food.gov.uk</a:t>
            </a:r>
            <a:r>
              <a:rPr lang="en-US" dirty="0">
                <a:latin typeface="Corbel" panose="020B0503020204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rbel" panose="020B0503020204020204" pitchFamily="34" charset="0"/>
                <a:hlinkClick r:id="rId6"/>
              </a:rPr>
              <a:t>joana.disson@food.gov.uk</a:t>
            </a:r>
            <a:r>
              <a:rPr lang="en-US" dirty="0">
                <a:latin typeface="Corbel" panose="020B0503020204020204" pitchFamily="34" charset="0"/>
              </a:rPr>
              <a:t>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133ECB-863D-48F9-9B33-EF012931C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44200" y="6308725"/>
            <a:ext cx="1178560" cy="359410"/>
            <a:chOff x="0" y="0"/>
            <a:chExt cx="1178560" cy="3594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B35D27-91F2-49EC-BFAB-8D409709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882"/>
            <a:stretch/>
          </p:blipFill>
          <p:spPr bwMode="auto">
            <a:xfrm>
              <a:off x="0" y="9525"/>
              <a:ext cx="359410" cy="349885"/>
            </a:xfrm>
            <a:prstGeom prst="rect">
              <a:avLst/>
            </a:prstGeom>
            <a:noFill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A2BB4B-EC3E-49AF-925F-FEA03C55A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71" b="13016"/>
            <a:stretch/>
          </p:blipFill>
          <p:spPr>
            <a:xfrm>
              <a:off x="819150" y="9525"/>
              <a:ext cx="359410" cy="34671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C8B3A82-CA53-478D-BA41-074748883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381"/>
            <a:stretch/>
          </p:blipFill>
          <p:spPr>
            <a:xfrm>
              <a:off x="409575" y="0"/>
              <a:ext cx="359410" cy="357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7874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272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Corbel</vt:lpstr>
      <vt:lpstr>Tw Cen MT</vt:lpstr>
      <vt:lpstr>Tw Cen MT Condensed</vt:lpstr>
      <vt:lpstr>Wingdings 3</vt:lpstr>
      <vt:lpstr>Integral</vt:lpstr>
      <vt:lpstr>Organisations, culture &amp; food safety    Link to publication</vt:lpstr>
      <vt:lpstr>REASON A </vt:lpstr>
      <vt:lpstr>REASON B</vt:lpstr>
      <vt:lpstr>Solution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Organisations, culture &amp; food safety</dc:title>
  <dc:creator>Jose Bolanos</dc:creator>
  <cp:lastModifiedBy>Jose Bolanos</cp:lastModifiedBy>
  <cp:revision>5</cp:revision>
  <dcterms:created xsi:type="dcterms:W3CDTF">2021-03-30T16:46:19Z</dcterms:created>
  <dcterms:modified xsi:type="dcterms:W3CDTF">2021-03-30T16:53:56Z</dcterms:modified>
</cp:coreProperties>
</file>