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CB90-5985-4AE1-BEEC-FAA8D538D85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FBF7-7CAE-42CA-9AE8-59AA40449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7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CB90-5985-4AE1-BEEC-FAA8D538D85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FBF7-7CAE-42CA-9AE8-59AA40449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1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CB90-5985-4AE1-BEEC-FAA8D538D85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FBF7-7CAE-42CA-9AE8-59AA40449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99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F703-B4B9-3247-A75C-BA5D3EDACEC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1A8E-C059-D847-A458-8A5EADB6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66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F703-B4B9-3247-A75C-BA5D3EDACEC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1A8E-C059-D847-A458-8A5EADB6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67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F703-B4B9-3247-A75C-BA5D3EDACEC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1A8E-C059-D847-A458-8A5EADB6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40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F703-B4B9-3247-A75C-BA5D3EDACEC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1A8E-C059-D847-A458-8A5EADB6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7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F703-B4B9-3247-A75C-BA5D3EDACEC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1A8E-C059-D847-A458-8A5EADB6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80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F703-B4B9-3247-A75C-BA5D3EDACEC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1A8E-C059-D847-A458-8A5EADB6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1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1A8E-C059-D847-A458-8A5EADB6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597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F703-B4B9-3247-A75C-BA5D3EDACEC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1A8E-C059-D847-A458-8A5EADB6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5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CB90-5985-4AE1-BEEC-FAA8D538D85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FBF7-7CAE-42CA-9AE8-59AA40449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14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F703-B4B9-3247-A75C-BA5D3EDACEC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1A8E-C059-D847-A458-8A5EADB6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050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F703-B4B9-3247-A75C-BA5D3EDACEC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1A8E-C059-D847-A458-8A5EADB6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16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F703-B4B9-3247-A75C-BA5D3EDACEC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1A8E-C059-D847-A458-8A5EADB6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7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CB90-5985-4AE1-BEEC-FAA8D538D85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FBF7-7CAE-42CA-9AE8-59AA40449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4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CB90-5985-4AE1-BEEC-FAA8D538D85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FBF7-7CAE-42CA-9AE8-59AA40449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1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CB90-5985-4AE1-BEEC-FAA8D538D85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FBF7-7CAE-42CA-9AE8-59AA40449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7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CB90-5985-4AE1-BEEC-FAA8D538D85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FBF7-7CAE-42CA-9AE8-59AA40449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1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CB90-5985-4AE1-BEEC-FAA8D538D85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FBF7-7CAE-42CA-9AE8-59AA40449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1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CB90-5985-4AE1-BEEC-FAA8D538D85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FBF7-7CAE-42CA-9AE8-59AA40449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1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CB90-5985-4AE1-BEEC-FAA8D538D85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FBF7-7CAE-42CA-9AE8-59AA40449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8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DCB90-5985-4AE1-BEEC-FAA8D538D85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6FBF7-7CAE-42CA-9AE8-59AA40449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8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596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4F703-B4B9-3247-A75C-BA5D3EDACECD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F1A8E-C059-D847-A458-8A5EADB6064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4E6232-A4B5-F547-96A2-AED907406AF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7319" y="6124732"/>
            <a:ext cx="2596004" cy="5941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FFFB89-06E9-654C-8B1A-C5F0617B0CA3}"/>
              </a:ext>
            </a:extLst>
          </p:cNvPr>
          <p:cNvSpPr txBox="1"/>
          <p:nvPr userDrawn="1"/>
        </p:nvSpPr>
        <p:spPr>
          <a:xfrm>
            <a:off x="2771894" y="6308725"/>
            <a:ext cx="453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Biomedical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216808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C4E7A44-2830-0B4F-B668-A99000D44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8862646" cy="617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A57A-F53E-0545-9C0D-90BF07CF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1CFF49-8D5F-8446-A3B8-307A77AC2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226" y="137319"/>
            <a:ext cx="9121774" cy="6583362"/>
          </a:xfrm>
        </p:spPr>
      </p:pic>
    </p:spTree>
    <p:extLst>
      <p:ext uri="{BB962C8B-B14F-4D97-AF65-F5344CB8AC3E}">
        <p14:creationId xmlns:p14="http://schemas.microsoft.com/office/powerpoint/2010/main" val="332039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5-10-06 09.32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1600"/>
            <a:ext cx="9144000" cy="663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4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</vt:vector>
  </TitlesOfParts>
  <Company>University of Virginia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Fitzhugh-Higgins, Kimberly Ann (kaf5r)</dc:creator>
  <cp:lastModifiedBy>Fitzhugh-Higgins, Kimberly Ann (kaf5r)</cp:lastModifiedBy>
  <cp:revision>1</cp:revision>
  <dcterms:created xsi:type="dcterms:W3CDTF">2019-09-16T17:41:51Z</dcterms:created>
  <dcterms:modified xsi:type="dcterms:W3CDTF">2019-09-16T17:43:56Z</dcterms:modified>
</cp:coreProperties>
</file>