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80f63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80f63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>
            <a:off x="-1" y="3482174"/>
            <a:ext cx="1661325" cy="16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4820375" y="4873675"/>
            <a:ext cx="4323625" cy="269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1175" y="388850"/>
            <a:ext cx="4542600" cy="5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Renal Continuum of Care</a:t>
            </a:r>
            <a:endParaRPr sz="3000"/>
          </a:p>
        </p:txBody>
      </p:sp>
      <p:sp>
        <p:nvSpPr>
          <p:cNvPr id="57" name="Google Shape;57;p13"/>
          <p:cNvSpPr txBox="1"/>
          <p:nvPr/>
        </p:nvSpPr>
        <p:spPr>
          <a:xfrm>
            <a:off x="777825" y="1164600"/>
            <a:ext cx="7570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Due to the lack of direct CKD detection technologies, native overabundance of kidney function, and relative absence of CKD-preventative care (especially by GPs), many patients do not seek advanced kidney care until late stage CKD, when continuous and often insufficient renal replacement therapy is needed.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77825" y="2584450"/>
            <a:ext cx="757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</a:t>
            </a:r>
            <a:r>
              <a:rPr lang="en"/>
              <a:t>Statement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better technology to detect early stage CKD and encourage preventative care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better technology that persuades a patient to seek more advanced kidney care at earlier stages of CKD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education provided by GPs to patients and general population about CKD-preventative care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Dr. Rosen’s Feedback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71950" y="1130275"/>
            <a:ext cx="75708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patients do not seek advanced kidney care until late stage CKD</a:t>
            </a:r>
            <a:endParaRPr sz="1800"/>
          </a:p>
        </p:txBody>
      </p:sp>
      <p:sp>
        <p:nvSpPr>
          <p:cNvPr id="65" name="Google Shape;65;p14"/>
          <p:cNvSpPr txBox="1"/>
          <p:nvPr/>
        </p:nvSpPr>
        <p:spPr>
          <a:xfrm>
            <a:off x="683650" y="2721700"/>
            <a:ext cx="7570800" cy="1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Needs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There needs to be a way to detect CKD at earlier stages which can ultimately improve patient outcome by keeping them off RRT.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