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58bbbd8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58bbbd8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6c18a916a51ed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6c18a916a51ed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6c18a916a51edf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6c18a916a51edf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8bbbd84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8bbbd84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c18a916a51ed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6c18a916a51ed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7fb0740130b0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7fb0740130b0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6c18a916a51edf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6c18a916a51edf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c18a916a51edf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6c18a916a51edf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>
            <a:off x="-1" y="3482174"/>
            <a:ext cx="1661325" cy="16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4820375" y="4873675"/>
            <a:ext cx="4323625" cy="269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Renal Continuum of Care: Problem Selection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 Chen &amp; James Bonaffini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Advocate: Dr. Brendan Bowman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Associate Professor &amp; Medical Director of UVA Outpatient Dialysis Clinics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Renal Continuum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Detection and Diagnosis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Preservation of Kidney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Vascular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Renal Replacement Therapy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to Home Dialysis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Transplant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823" y="1228626"/>
            <a:ext cx="4649500" cy="2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detection and diagnosis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C9DAF8"/>
                </a:highlight>
              </a:rPr>
              <a:t>Kidney function assessment is lacking</a:t>
            </a:r>
            <a:endParaRPr>
              <a:highlight>
                <a:srgbClr val="C9DAF8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GFR Estimation is Poor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do not seek advanced kidney care until late-stage Chronic Kidney Disease (CKD)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Preservation of Kidney Function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Acute Kidney Injury Prevention in the ICU is lacking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with CKD possess </a:t>
            </a:r>
            <a:r>
              <a:rPr lang="en"/>
              <a:t>comorbidities</a:t>
            </a:r>
            <a:r>
              <a:rPr lang="en"/>
              <a:t> with care plans that conflict with preservation of kidney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Renal Replacement Therapy (RRT)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Dialysis and associated  is an insufficient therapy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Dialysis does not filter out larger waste molecules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Dialysis is not run 24/7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RRT does not always make up for lack of hormone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Dialysis does not always leave patients within correct electrolyte ranges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Dialysis does not always leave patients with the correct amount of fluid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Renal Replacement Therapy (RRT)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Diets are difficult to manage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Brady-arrhythmias are difficult to detect or predict in ESRD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dialysis is limited by clinic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difficult to ensure in-clinic hemodialysis machines are clean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often do not complete their dialysis treatments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early, arrive 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Incorrect ultrafiltration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in drug dosing leads to incorrect hormone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 long break” causes a dangerous shift in electrolyte levels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Vascular Access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Vascular access function measurement is imprecise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Techniques used in Interventional Radiology to fill a sterile syringe with medication is hazardous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Catheters are difficult to keep dry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Visualizing and tracking a catheter through vessel networks is difficult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can be in extreme pain during catheter placement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311700" y="1205484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Home dialysis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mental barriers to home dialysis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Needle sticking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Caretaker gets burned 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physical barriers to home dialysis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Machine tubing easily becomes kinked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is difficult to remove air bubbles from home hemodialysis tubing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Caretakers have good vision and dexterity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Infection is common with peritoneal dialysis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 Favorites &amp; Rationale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9824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do not seek advanced kidney care until late stage chronic kidney disease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Vascular access function measurement is imprecise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electrolyte concentration is uncontrolled during the “long break”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Infection is common in peritoneal dialysis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Pugh Chart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