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9" autoAdjust="0"/>
    <p:restoredTop sz="84452" autoAdjust="0"/>
  </p:normalViewPr>
  <p:slideViewPr>
    <p:cSldViewPr snapToGrid="0">
      <p:cViewPr varScale="1">
        <p:scale>
          <a:sx n="96" d="100"/>
          <a:sy n="96" d="100"/>
        </p:scale>
        <p:origin x="7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B6088-F970-488A-9E1E-45A88150A30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12040-BE47-4B68-8D4E-1B88289C2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12040-BE47-4B68-8D4E-1B88289C28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2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82D3-79A7-4ACF-AC99-06C22C329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E0EB-6804-49B2-AA5F-073D0B39B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EE55B-24F7-4C40-BF29-B33A334C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75E6-5959-456F-ACD7-39DD56D1187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84F6C-A713-4E7F-9751-A9429BEF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A69A7-9B4B-47F0-A413-6C83611F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7A4-2777-4A3E-BEB8-C2555AF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7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A8E1-11FF-4C70-B4B7-D636C2B28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5A69A-44AC-44C7-AEEE-D54A0936F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5BE2B-5325-4816-B9AD-E271AEA1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75E6-5959-456F-ACD7-39DD56D1187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F6289-F683-4980-A757-7DA4448EB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A8F34-9416-43EA-A7DE-F327A925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7A4-2777-4A3E-BEB8-C2555AF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6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A9DFA-253F-4E98-9113-0BC96F334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51B7F-E56F-4893-83DC-AAB58766E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AD87A-9289-4DFB-8E18-C2B37B80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75E6-5959-456F-ACD7-39DD56D1187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A94B5-C5D9-4529-A27B-BCFFAE167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90014-C446-4EDB-BD98-8AC687EF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7A4-2777-4A3E-BEB8-C2555AF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3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CDB1-9596-4671-9A52-01A21D0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9D42-3FEF-4826-93FD-A6EC0C795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40670-B229-4C65-A48F-CD0BDE97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75E6-5959-456F-ACD7-39DD56D1187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ADBDC-575A-406B-A43E-7AA8CFDA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7F804-848E-4364-836D-441D1FD5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7A4-2777-4A3E-BEB8-C2555AF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9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EC0B-39CA-462C-9471-B2CD6637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7B028-A3AD-4E0C-BC98-1F2F83B94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ABFF6-7D14-4F11-898F-F6111ED6D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75E6-5959-456F-ACD7-39DD56D1187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A6392-EE29-4C68-AB65-F74B8102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691BB-67E8-47B5-9368-9F0836BD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7A4-2777-4A3E-BEB8-C2555AF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7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B621-A003-4032-8651-EF24DC63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874E3-8E90-493E-9D01-400F9C372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7C201-48E5-45AE-9BBA-9E7A0DC87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7BE7E-4D12-4426-B052-A1022913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75E6-5959-456F-ACD7-39DD56D1187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EA1BB-523B-4F61-9512-3347A8E6A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240FA-EE8A-4B0D-BF17-26F983A0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7A4-2777-4A3E-BEB8-C2555AF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7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4973-86FF-44A9-973A-9259F3348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9A196-41C3-41AA-9EA2-5B477AF8B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E5C35-AB36-47DE-B0B5-76E08A0B1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C67CE-126C-4B12-9A8B-BE632FCE4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F105C-0491-4659-ADA1-8B3D33122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DCB44-2DB3-44AE-B1FF-8F5F22B62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75E6-5959-456F-ACD7-39DD56D1187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3AD24-8581-4DA3-ABDD-ECB6489E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17EF16-CF01-4755-854F-1A01E177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7A4-2777-4A3E-BEB8-C2555AF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5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B1A0-EDF4-48F2-A842-B9B84489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1D3705-DA8E-4F8B-A817-C5D02A868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75E6-5959-456F-ACD7-39DD56D1187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17270-3669-46D1-9C0E-AF000451A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24BF1-0745-42FB-B032-00B9414B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7A4-2777-4A3E-BEB8-C2555AF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6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75E009-3A6F-4A78-ABF8-2BF2FC1E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75E6-5959-456F-ACD7-39DD56D1187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17BD8-376B-4AB4-8ED4-76FF7DF0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E5E61-1DB8-43D5-AB84-E73F668D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7A4-2777-4A3E-BEB8-C2555AF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3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7371-8499-4D4E-96AA-53EF1122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72CF1-5043-4F8A-84FF-1215A35F8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AFA35-390A-40BE-93F2-21F81CB59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53240-3E62-4F16-A141-2DF0ACDC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75E6-5959-456F-ACD7-39DD56D1187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39E8F-3915-4147-AF19-74C5D9DA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C5DA4-83A7-4401-B7D4-1B2D18B2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7A4-2777-4A3E-BEB8-C2555AF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2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14E5F-0A97-463D-A214-E52BFBE11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5AF7D-9ADE-42C6-B33A-48AFEAF6B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E0D96-7732-46A0-B0AC-F563CF9D7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CBEE4-548C-4BDD-81AF-719D0CC7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75E6-5959-456F-ACD7-39DD56D1187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990CC-7365-4C2E-874B-3690EDDF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9BB8E-1A3A-4873-8BFC-95E4E789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7A4-2777-4A3E-BEB8-C2555AF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0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BD0CA4-E829-4003-BFE0-5E76917E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F3D09-F032-4BD3-8067-CDDB14C92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D277D-25C2-4CA1-9BE3-289CCC29C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375E6-5959-456F-ACD7-39DD56D1187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B0BAC-F9F7-4F8A-946A-E91CA568B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68206-668F-408D-B991-1FA30D213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7E7A4-2777-4A3E-BEB8-C2555AF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9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A43F-B18B-4BFE-8681-E70DC7B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Renal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8ED1C-5F81-4A9F-BBBE-1F2B89EF5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050"/>
            <a:ext cx="9366504" cy="1745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Problem Statement: The purpose of this project is to decrease the incidence of peritonitis for current and future peritoneal dialysis (PD) patients by identifying infection in its early stages and refining/replacing the mechanics of existing PD devices.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19D75E-7D4B-4872-A0A7-CD8A1DBE2A8F}"/>
              </a:ext>
            </a:extLst>
          </p:cNvPr>
          <p:cNvSpPr txBox="1">
            <a:spLocks/>
          </p:cNvSpPr>
          <p:nvPr/>
        </p:nvSpPr>
        <p:spPr>
          <a:xfrm>
            <a:off x="838200" y="2863850"/>
            <a:ext cx="9366504" cy="1325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Due to recent shift towards home dialysis, cases of peritonitis may increase rapidly over the course of the next 10-15 years. Thus, we have “Current” and “PD-Assimilated” statuses, representing a 10-fold increase in number of PD patients and peritonitis events.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E8725A-85DE-4938-AC87-0A5BC5CB7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614433"/>
              </p:ext>
            </p:extLst>
          </p:nvPr>
        </p:nvGraphicFramePr>
        <p:xfrm>
          <a:off x="1152651" y="4308984"/>
          <a:ext cx="849617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299">
                  <a:extLst>
                    <a:ext uri="{9D8B030D-6E8A-4147-A177-3AD203B41FA5}">
                      <a16:colId xmlns:a16="http://schemas.microsoft.com/office/drawing/2014/main" val="77666271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3028422999"/>
                    </a:ext>
                  </a:extLst>
                </a:gridCol>
                <a:gridCol w="3305174">
                  <a:extLst>
                    <a:ext uri="{9D8B030D-6E8A-4147-A177-3AD203B41FA5}">
                      <a16:colId xmlns:a16="http://schemas.microsoft.com/office/drawing/2014/main" val="3570791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PD-Assimilated (Early 2030s)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12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PD Patients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500,000+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698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Peritonitis Events Yearly (40-70% chance)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20,000-35,000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200,000-350,000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622830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896BF5-6547-4FA3-9F75-9CB8433ED70A}"/>
              </a:ext>
            </a:extLst>
          </p:cNvPr>
          <p:cNvSpPr txBox="1">
            <a:spLocks/>
          </p:cNvSpPr>
          <p:nvPr/>
        </p:nvSpPr>
        <p:spPr>
          <a:xfrm>
            <a:off x="1457451" y="6374226"/>
            <a:ext cx="4876800" cy="367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Data from US Renal Data System Annual Report (2018)</a:t>
            </a:r>
          </a:p>
        </p:txBody>
      </p:sp>
    </p:spTree>
    <p:extLst>
      <p:ext uri="{BB962C8B-B14F-4D97-AF65-F5344CB8AC3E}">
        <p14:creationId xmlns:p14="http://schemas.microsoft.com/office/powerpoint/2010/main" val="397514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1746</TotalTime>
  <Words>127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Renal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Renal Continuum of Care  Update</dc:title>
  <dc:creator>James Bonaffini</dc:creator>
  <cp:lastModifiedBy>James Bonaffini</cp:lastModifiedBy>
  <cp:revision>34</cp:revision>
  <dcterms:created xsi:type="dcterms:W3CDTF">2020-01-13T18:17:03Z</dcterms:created>
  <dcterms:modified xsi:type="dcterms:W3CDTF">2020-02-04T04:19:47Z</dcterms:modified>
</cp:coreProperties>
</file>