
<file path=[Content_Types].xml><?xml version="1.0" encoding="utf-8"?>
<Types xmlns="http://schemas.openxmlformats.org/package/2006/content-types">
  <Override PartName="/ppt/slideLayouts/slideLayout149.xml" ContentType="application/vnd.openxmlformats-officedocument.presentationml.slideLayout+xml"/>
  <Override PartName="/ppt/slideLayouts/slideLayout162.xml" ContentType="application/vnd.openxmlformats-officedocument.presentationml.slideLayout+xml"/>
  <Override PartName="/ppt/slides/slide24.xml" ContentType="application/vnd.openxmlformats-officedocument.presentationml.slide+xml"/>
  <Override PartName="/ppt/slideLayouts/slideLayout99.xml" ContentType="application/vnd.openxmlformats-officedocument.presentationml.slideLayout+xml"/>
  <Override PartName="/ppt/slideLayouts/slideLayout41.xml" ContentType="application/vnd.openxmlformats-officedocument.presentationml.slideLayout+xml"/>
  <Override PartName="/ppt/theme/theme18.xml" ContentType="application/vnd.openxmlformats-officedocument.theme+xml"/>
  <Override PartName="/ppt/slideLayouts/slideLayout35.xml" ContentType="application/vnd.openxmlformats-officedocument.presentationml.slideLayout+xml"/>
  <Override PartName="/ppt/slideMasters/slideMaster9.xml" ContentType="application/vnd.openxmlformats-officedocument.presentationml.slideMaster+xml"/>
  <Override PartName="/ppt/slideLayouts/slideLayout127.xml" ContentType="application/vnd.openxmlformats-officedocument.presentationml.slideLayout+xml"/>
  <Override PartName="/ppt/slideLayouts/slideLayout140.xml" ContentType="application/vnd.openxmlformats-officedocument.presentationml.slideLayout+xml"/>
  <Override PartName="/ppt/slideLayouts/slideLayout77.xml" ContentType="application/vnd.openxmlformats-officedocument.presentationml.slideLayout+xml"/>
  <Override PartName="/ppt/slideLayouts/slideLayout13.xml" ContentType="application/vnd.openxmlformats-officedocument.presentationml.slideLayout+xml"/>
  <Override PartName="/ppt/slideLayouts/slideLayout182.xml" ContentType="application/vnd.openxmlformats-officedocument.presentationml.slideLayout+xml"/>
  <Override PartName="/ppt/slideLayouts/slideLayout212.xml" ContentType="application/vnd.openxmlformats-officedocument.presentationml.slideLayout+xml"/>
  <Override PartName="/ppt/slideLayouts/slideLayout105.xml" ContentType="application/vnd.openxmlformats-officedocument.presentationml.slideLayout+xml"/>
  <Override PartName="/ppt/slideLayouts/slideLayout55.xml" ContentType="application/vnd.openxmlformats-officedocument.presentationml.slideLayout+xml"/>
  <Override PartName="/ppt/theme/theme16.xml" ContentType="application/vnd.openxmlformats-officedocument.theme+xml"/>
  <Override PartName="/ppt/slideLayouts/slideLayout160.xml" ContentType="application/vnd.openxmlformats-officedocument.presentationml.slideLayout+xml"/>
  <Override PartName="/ppt/slides/slide22.xml" ContentType="application/vnd.openxmlformats-officedocument.presentationml.slide+xml"/>
  <Override PartName="/ppt/slideLayouts/slideLayout97.xml" ContentType="application/vnd.openxmlformats-officedocument.presentationml.slideLayout+xml"/>
  <Override PartName="/ppt/slideLayouts/slideLayout33.xml" ContentType="application/vnd.openxmlformats-officedocument.presentationml.slideLayout+xml"/>
  <Override PartName="/ppt/slideMasters/slideMaster7.xml" ContentType="application/vnd.openxmlformats-officedocument.presentationml.slideMaster+xml"/>
  <Override PartName="/ppt/slideLayouts/slideLayout125.xml" ContentType="application/vnd.openxmlformats-officedocument.presentationml.slideLayout+xml"/>
  <Override PartName="/ppt/slideLayouts/slideLayout75.xml" ContentType="application/vnd.openxmlformats-officedocument.presentationml.slideLayout+xml"/>
  <Default Extension="xml" ContentType="application/xml"/>
  <Override PartName="/ppt/slideLayouts/slideLayout119.xml" ContentType="application/vnd.openxmlformats-officedocument.presentationml.slideLayout+xml"/>
  <Override PartName="/ppt/slideLayouts/slideLayout11.xml" ContentType="application/vnd.openxmlformats-officedocument.presentationml.slideLayout+xml"/>
  <Override PartName="/ppt/slideLayouts/slideLayout180.xml" ContentType="application/vnd.openxmlformats-officedocument.presentationml.slideLayout+xml"/>
  <Override PartName="/ppt/slideLayouts/slideLayout210.xml" ContentType="application/vnd.openxmlformats-officedocument.presentationml.slideLayout+xml"/>
  <Override PartName="/ppt/slideLayouts/slideLayout103.xml" ContentType="application/vnd.openxmlformats-officedocument.presentationml.slideLayout+xml"/>
  <Override PartName="/ppt/slideLayouts/slideLayout53.xml" ContentType="application/vnd.openxmlformats-officedocument.presentationml.slideLayout+xml"/>
  <Override PartName="/ppt/theme/theme20.xml" ContentType="application/vnd.openxmlformats-officedocument.theme+xml"/>
  <Override PartName="/ppt/theme/theme14.xml" ContentType="application/vnd.openxmlformats-officedocument.theme+xml"/>
  <Override PartName="/ppt/slides/slide20.xml" ContentType="application/vnd.openxmlformats-officedocument.presentationml.slide+xml"/>
  <Override PartName="/ppt/slideLayouts/slideLayout95.xml" ContentType="application/vnd.openxmlformats-officedocument.presentationml.slideLayout+xml"/>
  <Override PartName="/ppt/slideLayouts/slideLayout139.xml" ContentType="application/vnd.openxmlformats-officedocument.presentationml.slideLayout+xml"/>
  <Override PartName="/ppt/slideLayouts/slideLayout31.xml" ContentType="application/vnd.openxmlformats-officedocument.presentationml.slideLayout+xml"/>
  <Override PartName="/ppt/slideLayouts/slideLayout230.xml" ContentType="application/vnd.openxmlformats-officedocument.presentationml.slideLayout+xml"/>
  <Override PartName="/ppt/slideMasters/slideMaster5.xml" ContentType="application/vnd.openxmlformats-officedocument.presentationml.slideMaster+xml"/>
  <Override PartName="/ppt/slideMasters/slideMaster18.xml" ContentType="application/vnd.openxmlformats-officedocument.presentationml.slideMaster+xml"/>
  <Override PartName="/ppt/slideLayouts/slideLayout73.xml" ContentType="application/vnd.openxmlformats-officedocument.presentationml.slideLayout+xml"/>
  <Override PartName="/ppt/slideLayouts/slideLayout117.xml" ContentType="application/vnd.openxmlformats-officedocument.presentationml.slideLayout+xml"/>
  <Override PartName="/ppt/slideLayouts/slideLayout101.xml" ContentType="application/vnd.openxmlformats-officedocument.presentationml.slideLayout+xml"/>
  <Override PartName="/ppt/slides/slide9.xml" ContentType="application/vnd.openxmlformats-officedocument.presentationml.slide+xml"/>
  <Override PartName="/ppt/slideLayouts/slideLayout159.xml" ContentType="application/vnd.openxmlformats-officedocument.presentationml.slideLayout+xml"/>
  <Default Extension="jpeg" ContentType="image/jpeg"/>
  <Override PartName="/ppt/slideLayouts/slideLayout51.xml" ContentType="application/vnd.openxmlformats-officedocument.presentationml.slideLayout+xml"/>
  <Override PartName="/ppt/theme/theme12.xml" ContentType="application/vnd.openxmlformats-officedocument.theme+xml"/>
  <Override PartName="/ppt/slideLayouts/slideLayout93.xml" ContentType="application/vnd.openxmlformats-officedocument.presentationml.slideLayout+xml"/>
  <Override PartName="/ppt/slideLayouts/slideLayout137.xml" ContentType="application/vnd.openxmlformats-officedocument.presentationml.slideLayout+xml"/>
  <Override PartName="/ppt/slideLayouts/slideLayout87.xml" ContentType="application/vnd.openxmlformats-officedocument.presentationml.slideLayout+xml"/>
  <Override PartName="/docProps/app.xml" ContentType="application/vnd.openxmlformats-officedocument.extended-properties+xml"/>
  <Override PartName="/ppt/slideMasters/slideMaster3.xml" ContentType="application/vnd.openxmlformats-officedocument.presentationml.slideMaster+xml"/>
  <Override PartName="/ppt/slideLayouts/slideLayout179.xml" ContentType="application/vnd.openxmlformats-officedocument.presentationml.slideLayout+xml"/>
  <Override PartName="/ppt/slideMasters/slideMaster16.xml" ContentType="application/vnd.openxmlformats-officedocument.presentationml.slideMaster+xml"/>
  <Override PartName="/ppt/slideLayouts/slideLayout8.xml" ContentType="application/vnd.openxmlformats-officedocument.presentationml.slideLayout+xml"/>
  <Override PartName="/ppt/slideLayouts/slideLayout71.xml" ContentType="application/vnd.openxmlformats-officedocument.presentationml.slideLayout+xml"/>
  <Override PartName="/ppt/slideLayouts/slideLayout115.xml" ContentType="application/vnd.openxmlformats-officedocument.presentationml.slideLayout+xml"/>
  <Override PartName="/ppt/slideLayouts/slideLayout209.xml" ContentType="application/vnd.openxmlformats-officedocument.presentationml.slideLayout+xml"/>
  <Override PartName="/ppt/slides/slide7.xml" ContentType="application/vnd.openxmlformats-officedocument.presentationml.slide+xml"/>
  <Override PartName="/ppt/slides/slide19.xml" ContentType="application/vnd.openxmlformats-officedocument.presentationml.slide+xml"/>
  <Override PartName="/ppt/slideLayouts/slideLayout157.xml" ContentType="application/vnd.openxmlformats-officedocument.presentationml.slideLayout+xml"/>
  <Override PartName="/ppt/theme/theme10.xml" ContentType="application/vnd.openxmlformats-officedocument.theme+xml"/>
  <Override PartName="/ppt/slideLayouts/slideLayout199.xml" ContentType="application/vnd.openxmlformats-officedocument.presentationml.slideLayout+xml"/>
  <Override PartName="/ppt/slideLayouts/slideLayout229.xml" ContentType="application/vnd.openxmlformats-officedocument.presentationml.slideLayout+xml"/>
  <Override PartName="/ppt/slideLayouts/slideLayout91.xml" ContentType="application/vnd.openxmlformats-officedocument.presentationml.slideLayout+xml"/>
  <Override PartName="/ppt/slideLayouts/slideLayout135.xml" ContentType="application/vnd.openxmlformats-officedocument.presentationml.slideLayout+xml"/>
  <Override PartName="/ppt/slideLayouts/slideLayout85.xml" ContentType="application/vnd.openxmlformats-officedocument.presentationml.slideLayout+xml"/>
  <Override PartName="/ppt/slideMasters/slideMaster20.xml" ContentType="application/vnd.openxmlformats-officedocument.presentationml.slideMaster+xml"/>
  <Override PartName="/ppt/slideMasters/slideMaster1.xml" ContentType="application/vnd.openxmlformats-officedocument.presentationml.slideMaster+xml"/>
  <Override PartName="/ppt/theme/theme9.xml" ContentType="application/vnd.openxmlformats-officedocument.theme+xml"/>
  <Override PartName="/ppt/slideLayouts/slideLayout177.xml" ContentType="application/vnd.openxmlformats-officedocument.presentationml.slideLayout+xml"/>
  <Override PartName="/ppt/slideMasters/slideMaster14.xml" ContentType="application/vnd.openxmlformats-officedocument.presentationml.slideMaster+xml"/>
  <Override PartName="/ppt/slideLayouts/slideLayout6.xml" ContentType="application/vnd.openxmlformats-officedocument.presentationml.slideLayout+xml"/>
  <Override PartName="/ppt/slideLayouts/slideLayout207.xml" ContentType="application/vnd.openxmlformats-officedocument.presentationml.slideLayout+xml"/>
  <Override PartName="/ppt/slideLayouts/slideLayout113.xml" ContentType="application/vnd.openxmlformats-officedocument.presentationml.slideLayout+xml"/>
  <Override PartName="/ppt/slideLayouts/slideLayout63.xml" ContentType="application/vnd.openxmlformats-officedocument.presentationml.slideLayout+xml"/>
  <Override PartName="/ppt/slides/slide5.xml" ContentType="application/vnd.openxmlformats-officedocument.presentationml.slide+xml"/>
  <Override PartName="/ppt/slideLayouts/slideLayout155.xml" ContentType="application/vnd.openxmlformats-officedocument.presentationml.slideLayout+xml"/>
  <Override PartName="/ppt/slides/slide17.xml" ContentType="application/vnd.openxmlformats-officedocument.presentationml.slide+xml"/>
  <Override PartName="/ppt/slideLayouts/slideLayout28.xml" ContentType="application/vnd.openxmlformats-officedocument.presentationml.slideLayout+xml"/>
  <Override PartName="/ppt/slideLayouts/slideLayout197.xml" ContentType="application/vnd.openxmlformats-officedocument.presentationml.slideLayout+xml"/>
  <Override PartName="/ppt/slideLayouts/slideLayout227.xml" ContentType="application/vnd.openxmlformats-officedocument.presentationml.slideLayout+xml"/>
  <Override PartName="/ppt/slideLayouts/slideLayout133.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175.xml" ContentType="application/vnd.openxmlformats-officedocument.presentationml.slideLayout+xml"/>
  <Override PartName="/ppt/slideLayouts/slideLayout4.xml" ContentType="application/vnd.openxmlformats-officedocument.presentationml.slideLayout+xml"/>
  <Override PartName="/ppt/slideMasters/slideMaster12.xml" ContentType="application/vnd.openxmlformats-officedocument.presentationml.slideMaster+xml"/>
  <Override PartName="/ppt/slideLayouts/slideLayout205.xml" ContentType="application/vnd.openxmlformats-officedocument.presentationml.slideLayout+xml"/>
  <Override PartName="/ppt/slideLayouts/slideLayout111.xml" ContentType="application/vnd.openxmlformats-officedocument.presentationml.slideLayout+xml"/>
  <Override PartName="/ppt/slideLayouts/slideLayout169.xml" ContentType="application/vnd.openxmlformats-officedocument.presentationml.slideLayout+xml"/>
  <Override PartName="/ppt/slideLayouts/slideLayout48.xml" ContentType="application/vnd.openxmlformats-officedocument.presentationml.slideLayout+xml"/>
  <Override PartName="/ppt/slideLayouts/slideLayout61.xml" ContentType="application/vnd.openxmlformats-officedocument.presentationml.slideLayout+xml"/>
  <Override PartName="/ppt/slideLayouts/slideLayout153.xml" ContentType="application/vnd.openxmlformats-officedocument.presentationml.slideLayout+xml"/>
  <Override PartName="/ppt/slides/slide15.xml" ContentType="application/vnd.openxmlformats-officedocument.presentationml.slide+xml"/>
  <Override PartName="/ppt/slides/slide3.xml" ContentType="application/vnd.openxmlformats-officedocument.presentationml.slide+xml"/>
  <Override PartName="/ppt/slideLayouts/slideLayout147.xml" ContentType="application/vnd.openxmlformats-officedocument.presentationml.slideLayout+xml"/>
  <Override PartName="/ppt/slideLayouts/slideLayout26.xml" ContentType="application/vnd.openxmlformats-officedocument.presentationml.slideLayout+xml"/>
  <Override PartName="/ppt/slideLayouts/slideLayout195.xml" ContentType="application/vnd.openxmlformats-officedocument.presentationml.slideLayout+xml"/>
  <Override PartName="/ppt/slideLayouts/slideLayout225.xml" ContentType="application/vnd.openxmlformats-officedocument.presentationml.slideLayout+xml"/>
  <Override PartName="/ppt/slideLayouts/slideLayout131.xml" ContentType="application/vnd.openxmlformats-officedocument.presentationml.slideLayout+xml"/>
  <Override PartName="/ppt/slideLayouts/slideLayout189.xml" ContentType="application/vnd.openxmlformats-officedocument.presentationml.slideLayout+xml"/>
  <Override PartName="/ppt/slideLayouts/slideLayout68.xml" ContentType="application/vnd.openxmlformats-officedocument.presentationml.slideLayout+xml"/>
  <Override PartName="/ppt/slideLayouts/slideLayout81.xml" ContentType="application/vnd.openxmlformats-officedocument.presentationml.slideLayout+xml"/>
  <Override PartName="/ppt/slideLayouts/slideLayout219.xml" ContentType="application/vnd.openxmlformats-officedocument.presentationml.slideLayout+xml"/>
  <Override PartName="/ppt/theme/theme5.xml" ContentType="application/vnd.openxmlformats-officedocument.theme+xml"/>
  <Override PartName="/ppt/slideLayouts/slideLayout173.xml" ContentType="application/vnd.openxmlformats-officedocument.presentationml.slideLayout+xml"/>
  <Override PartName="/ppt/slideMasters/slideMaster10.xml" ContentType="application/vnd.openxmlformats-officedocument.presentationml.slideMaster+xml"/>
  <Override PartName="/ppt/slideLayouts/slideLayout2.xml" ContentType="application/vnd.openxmlformats-officedocument.presentationml.slideLayout+xml"/>
  <Override PartName="/ppt/slideLayouts/slideLayout203.xml" ContentType="application/vnd.openxmlformats-officedocument.presentationml.slideLayout+xml"/>
  <Override PartName="/ppt/slideLayouts/slideLayout167.xml" ContentType="application/vnd.openxmlformats-officedocument.presentationml.slideLayout+xml"/>
  <Override PartName="/ppt/slideLayouts/slideLayout46.xml" ContentType="application/vnd.openxmlformats-officedocument.presentationml.slideLayout+xml"/>
  <Override PartName="/ppt/slides/slide1.xml" ContentType="application/vnd.openxmlformats-officedocument.presentationml.slide+xml"/>
  <Override PartName="/ppt/slides/slide13.xml" ContentType="application/vnd.openxmlformats-officedocument.presentationml.slide+xml"/>
  <Override PartName="/ppt/slideLayouts/slideLayout151.xml" ContentType="application/vnd.openxmlformats-officedocument.presentationml.slideLayout+xml"/>
  <Override PartName="/ppt/slideLayouts/slideLayout145.xml" ContentType="application/vnd.openxmlformats-officedocument.presentationml.slideLayout+xml"/>
  <Override PartName="/ppt/slideLayouts/slideLayout24.xml" ContentType="application/vnd.openxmlformats-officedocument.presentationml.slideLayout+xml"/>
  <Override PartName="/ppt/slideLayouts/slideLayout193.xml" ContentType="application/vnd.openxmlformats-officedocument.presentationml.slideLayout+xml"/>
  <Override PartName="/ppt/slideLayouts/slideLayout223.xml" ContentType="application/vnd.openxmlformats-officedocument.presentationml.slideLayout+xml"/>
  <Override PartName="/ppt/slideLayouts/slideLayout18.xml" ContentType="application/vnd.openxmlformats-officedocument.presentationml.slideLayout+xml"/>
  <Override PartName="/ppt/slideLayouts/slideLayout187.xml" ContentType="application/vnd.openxmlformats-officedocument.presentationml.slideLayout+xml"/>
  <Override PartName="/ppt/slideLayouts/slideLayout66.xml" ContentType="application/vnd.openxmlformats-officedocument.presentationml.slideLayout+xml"/>
  <Override PartName="/ppt/slideLayouts/slideLayout217.xml" ContentType="application/vnd.openxmlformats-officedocument.presentationml.slideLayout+xml"/>
  <Override PartName="/ppt/slideLayouts/slideLayout123.xml" ContentType="application/vnd.openxmlformats-officedocument.presentationml.slideLayout+xml"/>
  <Override PartName="/ppt/theme/theme3.xml" ContentType="application/vnd.openxmlformats-officedocument.theme+xml"/>
  <Override PartName="/ppt/slideLayouts/slideLayout171.xml" ContentType="application/vnd.openxmlformats-officedocument.presentationml.slideLayout+xml"/>
  <Override PartName="/ppt/slideLayouts/slideLayout201.xml" ContentType="application/vnd.openxmlformats-officedocument.presentationml.slideLayout+xml"/>
  <Override PartName="/ppt/viewProps.xml" ContentType="application/vnd.openxmlformats-officedocument.presentationml.viewProps+xml"/>
  <Override PartName="/ppt/slideLayouts/slideLayout165.xml" ContentType="application/vnd.openxmlformats-officedocument.presentationml.slideLayout+xml"/>
  <Override PartName="/ppt/slideLayouts/slideLayout44.xml" ContentType="application/vnd.openxmlformats-officedocument.presentationml.slideLayout+xml"/>
  <Override PartName="/docProps/core.xml" ContentType="application/vnd.openxmlformats-package.core-properties+xml"/>
  <Override PartName="/ppt/slideLayouts/slideLayout38.xml" ContentType="application/vnd.openxmlformats-officedocument.presentationml.slideLayout+xml"/>
  <Override PartName="/ppt/slides/slide11.xml" ContentType="application/vnd.openxmlformats-officedocument.presentationml.slide+xml"/>
  <Override PartName="/ppt/slideLayouts/slideLayout143.xml" ContentType="application/vnd.openxmlformats-officedocument.presentationml.slideLayout+xml"/>
  <Override PartName="/ppt/slideLayouts/slideLayout22.xml" ContentType="application/vnd.openxmlformats-officedocument.presentationml.slideLayout+xml"/>
  <Override PartName="/ppt/slideLayouts/slideLayout191.xml" ContentType="application/vnd.openxmlformats-officedocument.presentationml.slideLayout+xml"/>
  <Override PartName="/ppt/slideLayouts/slideLayout221.xml" ContentType="application/vnd.openxmlformats-officedocument.presentationml.slideLayout+xml"/>
  <Override PartName="/ppt/slideLayouts/slideLayout16.xml" ContentType="application/vnd.openxmlformats-officedocument.presentationml.slideLayout+xml"/>
  <Override PartName="/ppt/slideLayouts/slideLayout185.xml" ContentType="application/vnd.openxmlformats-officedocument.presentationml.slideLayout+xml"/>
  <Override PartName="/ppt/slideLayouts/slideLayout215.xml" ContentType="application/vnd.openxmlformats-officedocument.presentationml.slideLayout+xml"/>
  <Override PartName="/ppt/slideLayouts/slideLayout108.xml" ContentType="application/vnd.openxmlformats-officedocument.presentationml.slideLayout+xml"/>
  <Override PartName="/ppt/slideLayouts/slideLayout121.xml" ContentType="application/vnd.openxmlformats-officedocument.presentationml.slideLayout+xml"/>
  <Override PartName="/ppt/theme/theme1.xml" ContentType="application/vnd.openxmlformats-officedocument.theme+xml"/>
  <Override PartName="/ppt/slideLayouts/slideLayout58.xml" ContentType="application/vnd.openxmlformats-officedocument.presentationml.slideLayout+xml"/>
  <Override PartName="/ppt/theme/theme19.xml" ContentType="application/vnd.openxmlformats-officedocument.theme+xml"/>
  <Override PartName="/ppt/slideLayouts/slideLayout163.xml" ContentType="application/vnd.openxmlformats-officedocument.presentationml.slideLayout+xml"/>
  <Override PartName="/ppt/slideLayouts/slideLayout42.xml" ContentType="application/vnd.openxmlformats-officedocument.presentationml.slideLayout+xml"/>
  <Override PartName="/ppt/slideLayouts/slideLayout36.xml" ContentType="application/vnd.openxmlformats-officedocument.presentationml.slideLayout+xml"/>
  <Override PartName="/ppt/slideLayouts/slideLayout128.xml" ContentType="application/vnd.openxmlformats-officedocument.presentationml.slideLayout+xml"/>
  <Override PartName="/ppt/slideLayouts/slideLayout141.xml" ContentType="application/vnd.openxmlformats-officedocument.presentationml.slideLayout+xml"/>
  <Override PartName="/ppt/slideLayouts/slideLayout20.xml" ContentType="application/vnd.openxmlformats-officedocument.presentationml.slideLayout+xml"/>
  <Override PartName="/ppt/slideLayouts/slideLayout78.xml" ContentType="application/vnd.openxmlformats-officedocument.presentationml.slideLayout+xml"/>
  <Override PartName="/ppt/slideLayouts/slideLayout14.xml" ContentType="application/vnd.openxmlformats-officedocument.presentationml.slideLayout+xml"/>
  <Override PartName="/ppt/slideLayouts/slideLayout183.xml" ContentType="application/vnd.openxmlformats-officedocument.presentationml.slideLayout+xml"/>
  <Override PartName="/ppt/slideLayouts/slideLayout213.xml" ContentType="application/vnd.openxmlformats-officedocument.presentationml.slideLayout+xml"/>
  <Override PartName="/ppt/slideLayouts/slideLayout106.xml" ContentType="application/vnd.openxmlformats-officedocument.presentationml.slideLayout+xml"/>
  <Override PartName="/ppt/slideLayouts/slideLayout56.xml" ContentType="application/vnd.openxmlformats-officedocument.presentationml.slideLayout+xml"/>
  <Override PartName="/ppt/theme/theme17.xml" ContentType="application/vnd.openxmlformats-officedocument.theme+xml"/>
  <Override PartName="/ppt/slideLayouts/slideLayout161.xml" ContentType="application/vnd.openxmlformats-officedocument.presentationml.slideLayout+xml"/>
  <Override PartName="/ppt/slides/slide23.xml" ContentType="application/vnd.openxmlformats-officedocument.presentationml.slide+xml"/>
  <Override PartName="/ppt/slideLayouts/slideLayout98.xml" ContentType="application/vnd.openxmlformats-officedocument.presentationml.slideLayout+xml"/>
  <Override PartName="/ppt/slideLayouts/slideLayout40.xml" ContentType="application/vnd.openxmlformats-officedocument.presentationml.slideLayout+xml"/>
  <Override PartName="/ppt/slideLayouts/slideLayout34.xml" ContentType="application/vnd.openxmlformats-officedocument.presentationml.slideLayout+xml"/>
  <Override PartName="/ppt/slideMasters/slideMaster8.xml" ContentType="application/vnd.openxmlformats-officedocument.presentationml.slideMaster+xml"/>
  <Override PartName="/ppt/slideLayouts/slideLayout126.xml" ContentType="application/vnd.openxmlformats-officedocument.presentationml.slideLayout+xml"/>
  <Override PartName="/ppt/slideLayouts/slideLayout76.xml" ContentType="application/vnd.openxmlformats-officedocument.presentationml.slideLayout+xml"/>
  <Override PartName="/ppt/slideLayouts/slideLayout12.xml" ContentType="application/vnd.openxmlformats-officedocument.presentationml.slideLayout+xml"/>
  <Override PartName="/ppt/slideLayouts/slideLayout181.xml" ContentType="application/vnd.openxmlformats-officedocument.presentationml.slideLayout+xml"/>
  <Override PartName="/ppt/slideLayouts/slideLayout211.xml" ContentType="application/vnd.openxmlformats-officedocument.presentationml.slideLayout+xml"/>
  <Override PartName="/ppt/slideLayouts/slideLayout104.xml" ContentType="application/vnd.openxmlformats-officedocument.presentationml.slideLayout+xml"/>
  <Override PartName="/ppt/slideLayouts/slideLayout54.xml" ContentType="application/vnd.openxmlformats-officedocument.presentationml.slideLayout+xml"/>
  <Override PartName="/ppt/theme/theme21.xml" ContentType="application/vnd.openxmlformats-officedocument.theme+xml"/>
  <Override PartName="/ppt/theme/theme15.xml" ContentType="application/vnd.openxmlformats-officedocument.theme+xml"/>
  <Override PartName="/ppt/slides/slide21.xml" ContentType="application/vnd.openxmlformats-officedocument.presentationml.slide+xml"/>
  <Override PartName="/ppt/slideLayouts/slideLayout96.xml" ContentType="application/vnd.openxmlformats-officedocument.presentationml.slideLayout+xml"/>
  <Override PartName="/ppt/slideLayouts/slideLayout32.xml" ContentType="application/vnd.openxmlformats-officedocument.presentationml.slideLayout+xml"/>
  <Override PartName="/ppt/slideLayouts/slideLayout231.xml" ContentType="application/vnd.openxmlformats-officedocument.presentationml.slideLayout+xml"/>
  <Override PartName="/ppt/slideMasters/slideMaster6.xml" ContentType="application/vnd.openxmlformats-officedocument.presentationml.slideMaster+xml"/>
  <Override PartName="/ppt/slideMasters/slideMaster19.xml" ContentType="application/vnd.openxmlformats-officedocument.presentationml.slideMaster+xml"/>
  <Override PartName="/ppt/slideLayouts/slideLayout74.xml" ContentType="application/vnd.openxmlformats-officedocument.presentationml.slideLayout+xml"/>
  <Override PartName="/ppt/slideLayouts/slideLayout118.xml" ContentType="application/vnd.openxmlformats-officedocument.presentationml.slideLayout+xml"/>
  <Override PartName="/ppt/slideLayouts/slideLayout10.xml" ContentType="application/vnd.openxmlformats-officedocument.presentationml.slideLayout+xml"/>
  <Override PartName="/ppt/presentation.xml" ContentType="application/vnd.openxmlformats-officedocument.presentationml.presentation.main+xml"/>
  <Override PartName="/ppt/slideLayouts/slideLayout102.xml" ContentType="application/vnd.openxmlformats-officedocument.presentationml.slideLayout+xml"/>
  <Override PartName="/ppt/slideLayouts/slideLayout52.xml" ContentType="application/vnd.openxmlformats-officedocument.presentationml.slideLayout+xml"/>
  <Override PartName="/ppt/theme/theme13.xml" ContentType="application/vnd.openxmlformats-officedocument.theme+xml"/>
  <Override PartName="/ppt/slideLayouts/slideLayout94.xml" ContentType="application/vnd.openxmlformats-officedocument.presentationml.slideLayout+xml"/>
  <Override PartName="/ppt/slideLayouts/slideLayout138.xml" ContentType="application/vnd.openxmlformats-officedocument.presentationml.slideLayout+xml"/>
  <Override PartName="/ppt/slideLayouts/slideLayout30.xml" ContentType="application/vnd.openxmlformats-officedocument.presentationml.slideLayout+xml"/>
  <Override PartName="/ppt/slideLayouts/slideLayout88.xml" ContentType="application/vnd.openxmlformats-officedocument.presentationml.slideLayout+xml"/>
  <Override PartName="/ppt/slideMasters/slideMaster4.xml" ContentType="application/vnd.openxmlformats-officedocument.presentationml.slideMaster+xml"/>
  <Override PartName="/ppt/slideMasters/slideMaster17.xml" ContentType="application/vnd.openxmlformats-officedocument.presentationml.slideMaster+xml"/>
  <Override PartName="/ppt/slideLayouts/slideLayout72.xml" ContentType="application/vnd.openxmlformats-officedocument.presentationml.slideLayout+xml"/>
  <Override PartName="/ppt/slideLayouts/slideLayout9.xml" ContentType="application/vnd.openxmlformats-officedocument.presentationml.slideLayout+xml"/>
  <Override PartName="/ppt/slideLayouts/slideLayout116.xml" ContentType="application/vnd.openxmlformats-officedocument.presentationml.slideLayout+xml"/>
  <Override PartName="/ppt/slideLayouts/slideLayout100.xml" ContentType="application/vnd.openxmlformats-officedocument.presentationml.slideLayout+xml"/>
  <Override PartName="/ppt/slides/slide8.xml" ContentType="application/vnd.openxmlformats-officedocument.presentationml.slide+xml"/>
  <Override PartName="/ppt/slideLayouts/slideLayout158.xml" ContentType="application/vnd.openxmlformats-officedocument.presentationml.slideLayout+xml"/>
  <Override PartName="/ppt/slideLayouts/slideLayout50.xml" ContentType="application/vnd.openxmlformats-officedocument.presentationml.slideLayout+xml"/>
  <Override PartName="/ppt/theme/theme11.xml" ContentType="application/vnd.openxmlformats-officedocument.theme+xml"/>
  <Override PartName="/ppt/slideLayouts/slideLayout92.xml" ContentType="application/vnd.openxmlformats-officedocument.presentationml.slideLayout+xml"/>
  <Override PartName="/ppt/slideLayouts/slideLayout136.xml" ContentType="application/vnd.openxmlformats-officedocument.presentationml.slideLayout+xml"/>
  <Override PartName="/ppt/slideLayouts/slideLayout86.xml" ContentType="application/vnd.openxmlformats-officedocument.presentationml.slideLayout+xml"/>
  <Override PartName="/ppt/slideMasters/slideMaster21.xml" ContentType="application/vnd.openxmlformats-officedocument.presentationml.slideMaster+xml"/>
  <Override PartName="/ppt/slideMasters/slideMaster2.xml" ContentType="application/vnd.openxmlformats-officedocument.presentationml.slideMaster+xml"/>
  <Override PartName="/ppt/slideLayouts/slideLayout178.xml" ContentType="application/vnd.openxmlformats-officedocument.presentationml.slideLayout+xml"/>
  <Override PartName="/ppt/slideMasters/slideMaster15.xml" ContentType="application/vnd.openxmlformats-officedocument.presentationml.slideMaster+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114.xml" ContentType="application/vnd.openxmlformats-officedocument.presentationml.slideLayout+xml"/>
  <Override PartName="/ppt/slideLayouts/slideLayout208.xml" ContentType="application/vnd.openxmlformats-officedocument.presentationml.slideLayout+xml"/>
  <Override PartName="/ppt/slideLayouts/slideLayout64.xml" ContentType="application/vnd.openxmlformats-officedocument.presentationml.slideLayout+xml"/>
  <Override PartName="/ppt/slides/slide6.xml" ContentType="application/vnd.openxmlformats-officedocument.presentationml.slide+xml"/>
  <Override PartName="/ppt/slides/slide18.xml" ContentType="application/vnd.openxmlformats-officedocument.presentationml.slide+xml"/>
  <Override PartName="/ppt/slideLayouts/slideLayout156.xml" ContentType="application/vnd.openxmlformats-officedocument.presentationml.slideLayout+xml"/>
  <Override PartName="/ppt/slideLayouts/slideLayout29.xml" ContentType="application/vnd.openxmlformats-officedocument.presentationml.slideLayout+xml"/>
  <Override PartName="/ppt/slideLayouts/slideLayout198.xml" ContentType="application/vnd.openxmlformats-officedocument.presentationml.slideLayout+xml"/>
  <Override PartName="/ppt/slideLayouts/slideLayout228.xml" ContentType="application/vnd.openxmlformats-officedocument.presentationml.slideLayout+xml"/>
  <Override PartName="/ppt/slideLayouts/slideLayout90.xml" ContentType="application/vnd.openxmlformats-officedocument.presentationml.slideLayout+xml"/>
  <Override PartName="/ppt/slideLayouts/slideLayout134.xml" ContentType="application/vnd.openxmlformats-officedocument.presentationml.slideLayout+xml"/>
  <Override PartName="/ppt/slideLayouts/slideLayout84.xml" ContentType="application/vnd.openxmlformats-officedocument.presentationml.slideLayout+xml"/>
  <Override PartName="/ppt/theme/theme8.xml" ContentType="application/vnd.openxmlformats-officedocument.theme+xml"/>
  <Override PartName="/ppt/tableStyles.xml" ContentType="application/vnd.openxmlformats-officedocument.presentationml.tableStyles+xml"/>
  <Override PartName="/ppt/slideLayouts/slideLayout176.xml" ContentType="application/vnd.openxmlformats-officedocument.presentationml.slideLayout+xml"/>
  <Override PartName="/ppt/slideMasters/slideMaster13.xml" ContentType="application/vnd.openxmlformats-officedocument.presentationml.slideMaster+xml"/>
  <Override PartName="/ppt/slideLayouts/slideLayout5.xml" ContentType="application/vnd.openxmlformats-officedocument.presentationml.slideLayout+xml"/>
  <Override PartName="/ppt/slideLayouts/slideLayout206.xml" ContentType="application/vnd.openxmlformats-officedocument.presentationml.slideLayout+xml"/>
  <Override PartName="/ppt/slideLayouts/slideLayout112.xml" ContentType="application/vnd.openxmlformats-officedocument.presentationml.slideLayout+xml"/>
  <Override PartName="/ppt/slideLayouts/slideLayout49.xml" ContentType="application/vnd.openxmlformats-officedocument.presentationml.slideLayout+xml"/>
  <Override PartName="/ppt/slideLayouts/slideLayout62.xml" ContentType="application/vnd.openxmlformats-officedocument.presentationml.slideLayout+xml"/>
  <Default Extension="bin" ContentType="application/vnd.openxmlformats-officedocument.presentationml.printerSettings"/>
  <Override PartName="/ppt/slides/slide4.xml" ContentType="application/vnd.openxmlformats-officedocument.presentationml.slide+xml"/>
  <Override PartName="/ppt/slideLayouts/slideLayout154.xml" ContentType="application/vnd.openxmlformats-officedocument.presentationml.slideLayout+xml"/>
  <Override PartName="/ppt/slides/slide16.xml" ContentType="application/vnd.openxmlformats-officedocument.presentationml.slide+xml"/>
  <Override PartName="/ppt/slideLayouts/slideLayout148.xml" ContentType="application/vnd.openxmlformats-officedocument.presentationml.slideLayout+xml"/>
  <Override PartName="/ppt/slideLayouts/slideLayout27.xml" ContentType="application/vnd.openxmlformats-officedocument.presentationml.slideLayout+xml"/>
  <Override PartName="/ppt/slideLayouts/slideLayout196.xml" ContentType="application/vnd.openxmlformats-officedocument.presentationml.slideLayout+xml"/>
  <Override PartName="/ppt/slideLayouts/slideLayout226.xml" ContentType="application/vnd.openxmlformats-officedocument.presentationml.slideLayout+xml"/>
  <Override PartName="/ppt/slideLayouts/slideLayout132.xml" ContentType="application/vnd.openxmlformats-officedocument.presentationml.slideLayout+xml"/>
  <Override PartName="/ppt/slideLayouts/slideLayout69.xml" ContentType="application/vnd.openxmlformats-officedocument.presentationml.slideLayout+xml"/>
  <Override PartName="/ppt/slideLayouts/slideLayout82.xml" ContentType="application/vnd.openxmlformats-officedocument.presentationml.slideLayout+xml"/>
  <Override PartName="/ppt/theme/theme6.xml" ContentType="application/vnd.openxmlformats-officedocument.theme+xml"/>
  <Override PartName="/ppt/slideLayouts/slideLayout174.xml" ContentType="application/vnd.openxmlformats-officedocument.presentationml.slideLayout+xml"/>
  <Override PartName="/ppt/slideMasters/slideMaster11.xml" ContentType="application/vnd.openxmlformats-officedocument.presentationml.slideMaster+xml"/>
  <Override PartName="/ppt/slideLayouts/slideLayout3.xml" ContentType="application/vnd.openxmlformats-officedocument.presentationml.slideLayout+xml"/>
  <Override PartName="/ppt/slideLayouts/slideLayout204.xml" ContentType="application/vnd.openxmlformats-officedocument.presentationml.slideLayout+xml"/>
  <Override PartName="/ppt/slideLayouts/slideLayout110.xml" ContentType="application/vnd.openxmlformats-officedocument.presentationml.slideLayout+xml"/>
  <Override PartName="/ppt/slideLayouts/slideLayout168.xml" ContentType="application/vnd.openxmlformats-officedocument.presentationml.slideLayout+xml"/>
  <Override PartName="/ppt/slideLayouts/slideLayout47.xml" ContentType="application/vnd.openxmlformats-officedocument.presentationml.slideLayout+xml"/>
  <Override PartName="/ppt/slideLayouts/slideLayout60.xml" ContentType="application/vnd.openxmlformats-officedocument.presentationml.slideLayout+xml"/>
  <Override PartName="/ppt/slides/slide2.xml" ContentType="application/vnd.openxmlformats-officedocument.presentationml.slide+xml"/>
  <Override PartName="/ppt/slides/slide14.xml" ContentType="application/vnd.openxmlformats-officedocument.presentationml.slide+xml"/>
  <Override PartName="/ppt/slideLayouts/slideLayout89.xml" ContentType="application/vnd.openxmlformats-officedocument.presentationml.slideLayout+xml"/>
  <Override PartName="/ppt/slideLayouts/slideLayout152.xml" ContentType="application/vnd.openxmlformats-officedocument.presentationml.slideLayout+xml"/>
  <Override PartName="/ppt/slideLayouts/slideLayout146.xml" ContentType="application/vnd.openxmlformats-officedocument.presentationml.slideLayout+xml"/>
  <Override PartName="/ppt/slideLayouts/slideLayout25.xml" ContentType="application/vnd.openxmlformats-officedocument.presentationml.slideLayout+xml"/>
  <Override PartName="/ppt/slideLayouts/slideLayout194.xml" ContentType="application/vnd.openxmlformats-officedocument.presentationml.slideLayout+xml"/>
  <Override PartName="/ppt/slideLayouts/slideLayout224.xml" ContentType="application/vnd.openxmlformats-officedocument.presentationml.slideLayout+xml"/>
  <Override PartName="/ppt/slideLayouts/slideLayout19.xml" ContentType="application/vnd.openxmlformats-officedocument.presentationml.slideLayout+xml"/>
  <Override PartName="/ppt/slideLayouts/slideLayout130.xml" ContentType="application/vnd.openxmlformats-officedocument.presentationml.slideLayout+xml"/>
  <Override PartName="/ppt/slideLayouts/slideLayout188.xml" ContentType="application/vnd.openxmlformats-officedocument.presentationml.slideLayout+xml"/>
  <Override PartName="/ppt/slideLayouts/slideLayout67.xml" ContentType="application/vnd.openxmlformats-officedocument.presentationml.slideLayout+xml"/>
  <Override PartName="/ppt/slideLayouts/slideLayout80.xml" ContentType="application/vnd.openxmlformats-officedocument.presentationml.slideLayout+xml"/>
  <Override PartName="/ppt/slideLayouts/slideLayout218.xml" ContentType="application/vnd.openxmlformats-officedocument.presentationml.slideLayout+xml"/>
  <Override PartName="/ppt/slideLayouts/slideLayout124.xml" ContentType="application/vnd.openxmlformats-officedocument.presentationml.slideLayout+xml"/>
  <Override PartName="/ppt/theme/theme4.xml" ContentType="application/vnd.openxmlformats-officedocument.theme+xml"/>
  <Override PartName="/ppt/slideLayouts/slideLayout172.xml" ContentType="application/vnd.openxmlformats-officedocument.presentationml.slideLayout+xml"/>
  <Override PartName="/ppt/slideLayouts/slideLayout1.xml" ContentType="application/vnd.openxmlformats-officedocument.presentationml.slideLayout+xml"/>
  <Override PartName="/ppt/slideLayouts/slideLayout202.xml" ContentType="application/vnd.openxmlformats-officedocument.presentationml.slideLayout+xml"/>
  <Override PartName="/ppt/slideLayouts/slideLayout166.xml" ContentType="application/vnd.openxmlformats-officedocument.presentationml.slideLayout+xml"/>
  <Override PartName="/ppt/slideLayouts/slideLayout45.xml" ContentType="application/vnd.openxmlformats-officedocument.presentationml.slideLayout+xml"/>
  <Override PartName="/ppt/slideLayouts/slideLayout39.xml" ContentType="application/vnd.openxmlformats-officedocument.presentationml.slideLayout+xml"/>
  <Override PartName="/ppt/slideLayouts/slideLayout150.xml" ContentType="application/vnd.openxmlformats-officedocument.presentationml.slideLayout+xml"/>
  <Default Extension="png" ContentType="image/png"/>
  <Override PartName="/ppt/slides/slide12.xml" ContentType="application/vnd.openxmlformats-officedocument.presentationml.slide+xml"/>
  <Override PartName="/ppt/slideLayouts/slideLayout144.xml" ContentType="application/vnd.openxmlformats-officedocument.presentationml.slideLayout+xml"/>
  <Override PartName="/ppt/slideLayouts/slideLayout23.xml" ContentType="application/vnd.openxmlformats-officedocument.presentationml.slideLayout+xml"/>
  <Override PartName="/ppt/slideLayouts/slideLayout192.xml" ContentType="application/vnd.openxmlformats-officedocument.presentationml.slideLayout+xml"/>
  <Override PartName="/ppt/slideLayouts/slideLayout222.xml" ContentType="application/vnd.openxmlformats-officedocument.presentationml.slideLayout+xml"/>
  <Override PartName="/ppt/slideLayouts/slideLayout17.xml" ContentType="application/vnd.openxmlformats-officedocument.presentationml.slideLayout+xml"/>
  <Default Extension="rels" ContentType="application/vnd.openxmlformats-package.relationships+xml"/>
  <Override PartName="/ppt/slideLayouts/slideLayout186.xml" ContentType="application/vnd.openxmlformats-officedocument.presentationml.slideLayout+xml"/>
  <Override PartName="/ppt/slideLayouts/slideLayout65.xml" ContentType="application/vnd.openxmlformats-officedocument.presentationml.slideLayout+xml"/>
  <Override PartName="/ppt/slideLayouts/slideLayout216.xml" ContentType="application/vnd.openxmlformats-officedocument.presentationml.slideLayout+xml"/>
  <Override PartName="/ppt/slideLayouts/slideLayout109.xml" ContentType="application/vnd.openxmlformats-officedocument.presentationml.slideLayout+xml"/>
  <Override PartName="/ppt/slideLayouts/slideLayout122.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170.xml" ContentType="application/vnd.openxmlformats-officedocument.presentationml.slideLayout+xml"/>
  <Override PartName="/ppt/slideLayouts/slideLayout200.xml" ContentType="application/vnd.openxmlformats-officedocument.presentationml.slideLayout+xml"/>
  <Override PartName="/ppt/slideLayouts/slideLayout164.xml" ContentType="application/vnd.openxmlformats-officedocument.presentationml.slideLayout+xml"/>
  <Override PartName="/ppt/slideLayouts/slideLayout43.xml" ContentType="application/vnd.openxmlformats-officedocument.presentationml.slideLayout+xml"/>
  <Override PartName="/ppt/slideLayouts/slideLayout37.xml" ContentType="application/vnd.openxmlformats-officedocument.presentationml.slideLayout+xml"/>
  <Override PartName="/ppt/slides/slide10.xml" ContentType="application/vnd.openxmlformats-officedocument.presentationml.slide+xml"/>
  <Override PartName="/ppt/slideLayouts/slideLayout129.xml" ContentType="application/vnd.openxmlformats-officedocument.presentationml.slideLayout+xml"/>
  <Override PartName="/ppt/slideLayouts/slideLayout142.xml" ContentType="application/vnd.openxmlformats-officedocument.presentationml.slideLayout+xml"/>
  <Override PartName="/ppt/slideLayouts/slideLayout21.xml" ContentType="application/vnd.openxmlformats-officedocument.presentationml.slideLayout+xml"/>
  <Override PartName="/ppt/slideLayouts/slideLayout79.xml" ContentType="application/vnd.openxmlformats-officedocument.presentationml.slideLayout+xml"/>
  <Override PartName="/ppt/slideLayouts/slideLayout190.xml" ContentType="application/vnd.openxmlformats-officedocument.presentationml.slideLayout+xml"/>
  <Override PartName="/ppt/slideLayouts/slideLayout220.xml" ContentType="application/vnd.openxmlformats-officedocument.presentationml.slideLayout+xml"/>
  <Override PartName="/ppt/slideLayouts/slideLayout15.xml" ContentType="application/vnd.openxmlformats-officedocument.presentationml.slideLayout+xml"/>
  <Override PartName="/ppt/slideLayouts/slideLayout184.xml" ContentType="application/vnd.openxmlformats-officedocument.presentationml.slideLayout+xml"/>
  <Override PartName="/ppt/slideLayouts/slideLayout214.xml" ContentType="application/vnd.openxmlformats-officedocument.presentationml.slideLayout+xml"/>
  <Override PartName="/ppt/presProps.xml" ContentType="application/vnd.openxmlformats-officedocument.presentationml.presProps+xml"/>
  <Override PartName="/ppt/slideLayouts/slideLayout107.xml" ContentType="application/vnd.openxmlformats-officedocument.presentationml.slideLayout+xml"/>
  <Override PartName="/ppt/slideLayouts/slideLayout120.xml" ContentType="application/vnd.openxmlformats-officedocument.presentationml.slideLayout+xml"/>
  <Override PartName="/ppt/slideLayouts/slideLayout57.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trictFirstAndLastChars="0" saveSubsetFonts="1" autoCompressPictures="0">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 id="2147483662" r:id="rId15"/>
    <p:sldMasterId id="2147483663" r:id="rId16"/>
    <p:sldMasterId id="2147483664" r:id="rId17"/>
    <p:sldMasterId id="2147483665" r:id="rId18"/>
    <p:sldMasterId id="2147483666" r:id="rId19"/>
    <p:sldMasterId id="2147483667" r:id="rId20"/>
    <p:sldMasterId id="2147483668" r:id="rId21"/>
  </p:sldMasterIdLst>
  <p:sldIdLst>
    <p:sldId id="256"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3" r:id="rId35"/>
    <p:sldId id="274" r:id="rId36"/>
    <p:sldId id="275" r:id="rId37"/>
    <p:sldId id="276" r:id="rId38"/>
    <p:sldId id="277" r:id="rId39"/>
    <p:sldId id="278" r:id="rId40"/>
    <p:sldId id="271" r:id="rId41"/>
    <p:sldId id="270" r:id="rId42"/>
    <p:sldId id="279" r:id="rId43"/>
    <p:sldId id="280" r:id="rId44"/>
    <p:sldId id="281" r:id="rId45"/>
  </p:sldIdLst>
  <p:sldSz cx="16256000" cy="9144000"/>
  <p:notesSz cx="6858000" cy="9144000"/>
  <p:defaultTextStyle>
    <a:defPPr>
      <a:defRPr lang="en-US"/>
    </a:defPPr>
    <a:lvl1pPr algn="ctr" rtl="0" fontAlgn="base">
      <a:spcBef>
        <a:spcPct val="0"/>
      </a:spcBef>
      <a:spcAft>
        <a:spcPct val="0"/>
      </a:spcAft>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1pPr>
    <a:lvl2pPr marL="457200" algn="ctr" rtl="0" fontAlgn="base">
      <a:spcBef>
        <a:spcPct val="0"/>
      </a:spcBef>
      <a:spcAft>
        <a:spcPct val="0"/>
      </a:spcAft>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2pPr>
    <a:lvl3pPr marL="914400" algn="ctr" rtl="0" fontAlgn="base">
      <a:spcBef>
        <a:spcPct val="0"/>
      </a:spcBef>
      <a:spcAft>
        <a:spcPct val="0"/>
      </a:spcAft>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3pPr>
    <a:lvl4pPr marL="1371600" algn="ctr" rtl="0" fontAlgn="base">
      <a:spcBef>
        <a:spcPct val="0"/>
      </a:spcBef>
      <a:spcAft>
        <a:spcPct val="0"/>
      </a:spcAft>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4pPr>
    <a:lvl5pPr marL="1828800" algn="ctr" rtl="0" fontAlgn="base">
      <a:spcBef>
        <a:spcPct val="0"/>
      </a:spcBef>
      <a:spcAft>
        <a:spcPct val="0"/>
      </a:spcAft>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5pPr>
    <a:lvl6pPr marL="2286000" algn="l" defTabSz="457200" rtl="0" eaLnBrk="1" latinLnBrk="0" hangingPunct="1">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6pPr>
    <a:lvl7pPr marL="2743200" algn="l" defTabSz="457200" rtl="0" eaLnBrk="1" latinLnBrk="0" hangingPunct="1">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7pPr>
    <a:lvl8pPr marL="3200400" algn="l" defTabSz="457200" rtl="0" eaLnBrk="1" latinLnBrk="0" hangingPunct="1">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8pPr>
    <a:lvl9pPr marL="3657600" algn="l" defTabSz="457200" rtl="0" eaLnBrk="1" latinLnBrk="0" hangingPunct="1">
      <a:defRPr sz="3800" kern="1200">
        <a:solidFill>
          <a:srgbClr val="000000"/>
        </a:solidFill>
        <a:latin typeface="Gill Sans" pitchFamily="-65" charset="0"/>
        <a:ea typeface="ヒラギノ角ゴ ProN W3" pitchFamily="-65" charset="-128"/>
        <a:cs typeface="ヒラギノ角ゴ ProN W3" pitchFamily="-65" charset="-128"/>
        <a:sym typeface="Gill Sans" pitchFamily="-65"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p:cViewPr varScale="1">
        <p:scale>
          <a:sx n="90" d="100"/>
          <a:sy n="90" d="100"/>
        </p:scale>
        <p:origin x="-88" y="-472"/>
      </p:cViewPr>
      <p:guideLst>
        <p:guide orient="horz" pos="2880"/>
        <p:guide pos="512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Master" Target="slideMasters/slideMaster20.xml"/><Relationship Id="rId21" Type="http://schemas.openxmlformats.org/officeDocument/2006/relationships/slideMaster" Target="slideMasters/slideMaster21.xml"/><Relationship Id="rId22" Type="http://schemas.openxmlformats.org/officeDocument/2006/relationships/slide" Target="slides/slide1.xml"/><Relationship Id="rId23" Type="http://schemas.openxmlformats.org/officeDocument/2006/relationships/slide" Target="slides/slide2.xml"/><Relationship Id="rId24" Type="http://schemas.openxmlformats.org/officeDocument/2006/relationships/slide" Target="slides/slide3.xml"/><Relationship Id="rId25" Type="http://schemas.openxmlformats.org/officeDocument/2006/relationships/slide" Target="slides/slide4.xml"/><Relationship Id="rId26" Type="http://schemas.openxmlformats.org/officeDocument/2006/relationships/slide" Target="slides/slide5.xml"/><Relationship Id="rId27" Type="http://schemas.openxmlformats.org/officeDocument/2006/relationships/slide" Target="slides/slide6.xml"/><Relationship Id="rId28" Type="http://schemas.openxmlformats.org/officeDocument/2006/relationships/slide" Target="slides/slide7.xml"/><Relationship Id="rId29" Type="http://schemas.openxmlformats.org/officeDocument/2006/relationships/slide" Target="slides/slide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9.xml"/><Relationship Id="rId31" Type="http://schemas.openxmlformats.org/officeDocument/2006/relationships/slide" Target="slides/slide10.xml"/><Relationship Id="rId32" Type="http://schemas.openxmlformats.org/officeDocument/2006/relationships/slide" Target="slides/slide11.xml"/><Relationship Id="rId9" Type="http://schemas.openxmlformats.org/officeDocument/2006/relationships/slideMaster" Target="slideMasters/slideMaster9.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33" Type="http://schemas.openxmlformats.org/officeDocument/2006/relationships/slide" Target="slides/slide12.xml"/><Relationship Id="rId34" Type="http://schemas.openxmlformats.org/officeDocument/2006/relationships/slide" Target="slides/slide13.xml"/><Relationship Id="rId35" Type="http://schemas.openxmlformats.org/officeDocument/2006/relationships/slide" Target="slides/slide14.xml"/><Relationship Id="rId36" Type="http://schemas.openxmlformats.org/officeDocument/2006/relationships/slide" Target="slides/slide15.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 Id="rId13" Type="http://schemas.openxmlformats.org/officeDocument/2006/relationships/slideMaster" Target="slideMasters/slideMaster13.xml"/><Relationship Id="rId14" Type="http://schemas.openxmlformats.org/officeDocument/2006/relationships/slideMaster" Target="slideMasters/slideMaster14.xml"/><Relationship Id="rId15" Type="http://schemas.openxmlformats.org/officeDocument/2006/relationships/slideMaster" Target="slideMasters/slideMaster15.xml"/><Relationship Id="rId16" Type="http://schemas.openxmlformats.org/officeDocument/2006/relationships/slideMaster" Target="slideMasters/slideMaster16.xml"/><Relationship Id="rId17" Type="http://schemas.openxmlformats.org/officeDocument/2006/relationships/slideMaster" Target="slideMasters/slideMaster17.xml"/><Relationship Id="rId18" Type="http://schemas.openxmlformats.org/officeDocument/2006/relationships/slideMaster" Target="slideMasters/slideMaster18.xml"/><Relationship Id="rId19" Type="http://schemas.openxmlformats.org/officeDocument/2006/relationships/slideMaster" Target="slideMasters/slideMaster19.xml"/><Relationship Id="rId37" Type="http://schemas.openxmlformats.org/officeDocument/2006/relationships/slide" Target="slides/slide16.xml"/><Relationship Id="rId38" Type="http://schemas.openxmlformats.org/officeDocument/2006/relationships/slide" Target="slides/slide17.xml"/><Relationship Id="rId39" Type="http://schemas.openxmlformats.org/officeDocument/2006/relationships/slide" Target="slides/slide18.xml"/><Relationship Id="rId40" Type="http://schemas.openxmlformats.org/officeDocument/2006/relationships/slide" Target="slides/slide19.xml"/><Relationship Id="rId41" Type="http://schemas.openxmlformats.org/officeDocument/2006/relationships/slide" Target="slides/slide20.xml"/><Relationship Id="rId42" Type="http://schemas.openxmlformats.org/officeDocument/2006/relationships/slide" Target="slides/slide21.xml"/><Relationship Id="rId43" Type="http://schemas.openxmlformats.org/officeDocument/2006/relationships/slide" Target="slides/slide22.xml"/><Relationship Id="rId44" Type="http://schemas.openxmlformats.org/officeDocument/2006/relationships/slide" Target="slides/slide23.xml"/><Relationship Id="rId45" Type="http://schemas.openxmlformats.org/officeDocument/2006/relationships/slide" Target="slides/slide2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Tree>
  </p:cSld>
  <p:clrMapOvr>
    <a:masterClrMapping/>
  </p:clrMapOvr>
  <p:transition/>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713"/>
            <a:ext cx="3657600" cy="78009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366713"/>
            <a:ext cx="10820400" cy="78009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713"/>
            <a:ext cx="3657600" cy="78009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366713"/>
            <a:ext cx="10820400" cy="78009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87500" y="2590800"/>
            <a:ext cx="30734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13300" y="2590800"/>
            <a:ext cx="30734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smtClean="0"/>
            </a:lvl1pPr>
          </a:lstStyle>
          <a:p>
            <a:fld id="{656BF17B-F92F-154B-844B-DC12F40FB8B8}" type="slidenum">
              <a:rPr lang="en-US"/>
              <a:pPr/>
              <a:t>‹#›</a:t>
            </a:fld>
            <a:endParaRPr lang="en-US"/>
          </a:p>
        </p:txBody>
      </p:sp>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98250" y="241300"/>
            <a:ext cx="3270250" cy="7708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87500" y="241300"/>
            <a:ext cx="9658350" cy="7708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87500" y="2590800"/>
            <a:ext cx="64643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590800"/>
            <a:ext cx="64643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A21F540D-6FD4-704A-B065-D0D2BB07E88D}" type="slidenum">
              <a:rPr lang="en-US"/>
              <a:pPr/>
              <a:t>‹#›</a:t>
            </a:fld>
            <a:endParaRPr lang="en-US"/>
          </a:p>
        </p:txBody>
      </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98250" y="241300"/>
            <a:ext cx="3270250" cy="7708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87500" y="241300"/>
            <a:ext cx="9658350" cy="7708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15500" y="2590800"/>
            <a:ext cx="24003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2268200" y="2590800"/>
            <a:ext cx="24003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smtClean="0"/>
            </a:lvl1pPr>
          </a:lstStyle>
          <a:p>
            <a:fld id="{2DEC8F37-BCE0-3E45-9D03-44E6E6B42D27}" type="slidenum">
              <a:rPr lang="en-US"/>
              <a:pPr/>
              <a:t>‹#›</a:t>
            </a:fld>
            <a:endParaRPr lang="en-US"/>
          </a:p>
        </p:txBody>
      </p:sp>
    </p:spTree>
  </p:cSld>
  <p:clrMapOvr>
    <a:masterClrMapping/>
  </p:clrMapOvr>
  <p:transition/>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98250" y="241300"/>
            <a:ext cx="3270250" cy="7708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87500" y="241300"/>
            <a:ext cx="9658350" cy="7708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87500" y="2590800"/>
            <a:ext cx="30734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13300" y="2590800"/>
            <a:ext cx="30734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smtClean="0"/>
            </a:lvl1pPr>
          </a:lstStyle>
          <a:p>
            <a:fld id="{240B0AC7-5CB9-8D4D-9945-D930AEB78895}" type="slidenum">
              <a:rPr lang="en-US"/>
              <a:pPr/>
              <a:t>‹#›</a:t>
            </a:fld>
            <a:endParaRPr lang="en-US"/>
          </a:p>
        </p:txBody>
      </p:sp>
    </p:spTree>
  </p:cSld>
  <p:clrMapOvr>
    <a:masterClrMapping/>
  </p:clrMapOvr>
  <p:transition/>
</p:sldLayout>
</file>

<file path=ppt/slideLayouts/slideLayout1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98250" y="241300"/>
            <a:ext cx="3270250" cy="7708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87500" y="241300"/>
            <a:ext cx="9658350" cy="7708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smtClean="0"/>
            </a:lvl1pPr>
          </a:lstStyle>
          <a:p>
            <a:fld id="{216E72EE-7C8D-5D45-BA19-A9853127C91C}" type="slidenum">
              <a:rPr lang="en-US"/>
              <a:pPr/>
              <a:t>‹#›</a:t>
            </a:fld>
            <a:endParaRPr lang="en-US"/>
          </a:p>
        </p:txBody>
      </p:sp>
    </p:spTree>
  </p:cSld>
  <p:clrMapOvr>
    <a:masterClrMapping/>
  </p:clrMapOvr>
  <p:transition/>
</p:sldLayout>
</file>

<file path=ppt/slideLayouts/slideLayout1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Tree>
  </p:cSld>
  <p:clrMapOvr>
    <a:masterClrMapping/>
  </p:clrMapOvr>
  <p:transition/>
</p:sldLayout>
</file>

<file path=ppt/slideLayouts/slideLayout1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713"/>
            <a:ext cx="3657600" cy="78009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366713"/>
            <a:ext cx="10820400" cy="78009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smtClean="0"/>
            </a:lvl1pPr>
          </a:lstStyle>
          <a:p>
            <a:fld id="{28913BA0-D803-6943-B0A5-E7E05D40D202}" type="slidenum">
              <a:rPr lang="en-US"/>
              <a:pPr/>
              <a:t>‹#›</a:t>
            </a:fld>
            <a:endParaRPr lang="en-US"/>
          </a:p>
        </p:txBody>
      </p:sp>
    </p:spTree>
  </p:cSld>
  <p:clrMapOvr>
    <a:masterClrMapping/>
  </p:clrMapOvr>
  <p:transition/>
</p:sldLayout>
</file>

<file path=ppt/slideLayouts/slideLayout1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Tree>
  </p:cSld>
  <p:clrMapOvr>
    <a:masterClrMapping/>
  </p:clrMapOvr>
  <p:transition/>
</p:sldLayout>
</file>

<file path=ppt/slideLayouts/slideLayout1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713"/>
            <a:ext cx="3657600" cy="78009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366713"/>
            <a:ext cx="10820400" cy="78009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fld id="{3E8E6C64-1314-8948-990B-51C8037F18B4}" type="slidenum">
              <a:rPr lang="en-US"/>
              <a:pPr/>
              <a:t>‹#›</a:t>
            </a:fld>
            <a:endParaRPr lang="en-US"/>
          </a:p>
        </p:txBody>
      </p:sp>
    </p:spTree>
  </p:cSld>
  <p:clrMapOvr>
    <a:masterClrMapping/>
  </p:clrMapOvr>
  <p:transition/>
</p:sldLayout>
</file>

<file path=ppt/slideLayouts/slideLayout1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Tree>
  </p:cSld>
  <p:clrMapOvr>
    <a:masterClrMapping/>
  </p:clrMapOvr>
  <p:transition/>
</p:sldLayout>
</file>

<file path=ppt/slideLayouts/slideLayout1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713"/>
            <a:ext cx="3657600" cy="78009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366713"/>
            <a:ext cx="10820400" cy="78009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F459FDE6-C16D-294E-9243-171F6FD3894E}" type="slidenum">
              <a:rPr lang="en-US"/>
              <a:pPr/>
              <a:t>‹#›</a:t>
            </a:fld>
            <a:endParaRPr lang="en-US"/>
          </a:p>
        </p:txBody>
      </p:sp>
    </p:spTree>
  </p:cSld>
  <p:clrMapOvr>
    <a:masterClrMapping/>
  </p:clrMapOvr>
  <p:transition/>
</p:sldLayout>
</file>

<file path=ppt/slideLayouts/slideLayout1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1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87500" y="2590800"/>
            <a:ext cx="64643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590800"/>
            <a:ext cx="6464300" cy="5359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1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98250" y="241300"/>
            <a:ext cx="3270250" cy="7708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87500" y="241300"/>
            <a:ext cx="9658350" cy="7708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smtClean="0"/>
            </a:lvl1pPr>
          </a:lstStyle>
          <a:p>
            <a:fld id="{5895562C-7E32-F842-A2A2-8AB48A481779}"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21A29C96-9F43-1348-9DF0-D2812F5B815F}" type="slidenum">
              <a:rPr lang="en-US"/>
              <a:pPr/>
              <a:t>‹#›</a:t>
            </a:fld>
            <a:endParaRPr lang="en-US"/>
          </a:p>
        </p:txBody>
      </p:sp>
    </p:spTree>
  </p:cSld>
  <p:clrMapOvr>
    <a:masterClrMapping/>
  </p:clrMapOvr>
  <p:transition/>
</p:sldLayout>
</file>

<file path=ppt/slideLayouts/slideLayout2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4E00AEE7-3ECC-C04C-8BB0-09713BEA9EF9}" type="slidenum">
              <a:rPr lang="en-US"/>
              <a:pPr/>
              <a:t>‹#›</a:t>
            </a:fld>
            <a:endParaRPr lang="en-US"/>
          </a:p>
        </p:txBody>
      </p:sp>
    </p:spTree>
  </p:cSld>
  <p:clrMapOvr>
    <a:masterClrMapping/>
  </p:clrMapOvr>
  <p:transition/>
</p:sldLayout>
</file>

<file path=ppt/slideLayouts/slideLayout2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smtClean="0"/>
            </a:lvl1pPr>
          </a:lstStyle>
          <a:p>
            <a:fld id="{E5FC4E47-D954-E24F-A54C-FFB6E717E70C}" type="slidenum">
              <a:rPr lang="en-US"/>
              <a:pPr/>
              <a:t>‹#›</a:t>
            </a:fld>
            <a:endParaRPr lang="en-US"/>
          </a:p>
        </p:txBody>
      </p:sp>
    </p:spTree>
  </p:cSld>
  <p:clrMapOvr>
    <a:masterClrMapping/>
  </p:clrMapOvr>
  <p:transition/>
</p:sldLayout>
</file>

<file path=ppt/slideLayouts/slideLayout2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smtClean="0"/>
            </a:lvl1pPr>
          </a:lstStyle>
          <a:p>
            <a:fld id="{CF5B9C54-AE2A-6643-8C09-AD1608C5C0F7}" type="slidenum">
              <a:rPr lang="en-US"/>
              <a:pPr/>
              <a:t>‹#›</a:t>
            </a:fld>
            <a:endParaRPr lang="en-US"/>
          </a:p>
        </p:txBody>
      </p:sp>
    </p:spTree>
  </p:cSld>
  <p:clrMapOvr>
    <a:masterClrMapping/>
  </p:clrMapOvr>
  <p:transition/>
</p:sldLayout>
</file>

<file path=ppt/slideLayouts/slideLayout2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smtClean="0"/>
            </a:lvl1pPr>
          </a:lstStyle>
          <a:p>
            <a:fld id="{5980F092-89B1-7648-8D09-CEB11B04DF68}" type="slidenum">
              <a:rPr lang="en-US"/>
              <a:pPr/>
              <a:t>‹#›</a:t>
            </a:fld>
            <a:endParaRPr lang="en-US"/>
          </a:p>
        </p:txBody>
      </p:sp>
    </p:spTree>
  </p:cSld>
  <p:clrMapOvr>
    <a:masterClrMapping/>
  </p:clrMapOvr>
  <p:transition/>
</p:sldLayout>
</file>

<file path=ppt/slideLayouts/slideLayout2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smtClean="0"/>
            </a:lvl1pPr>
          </a:lstStyle>
          <a:p>
            <a:fld id="{CF32F519-FCED-934F-A619-B8A352972275}" type="slidenum">
              <a:rPr lang="en-US"/>
              <a:pPr/>
              <a:t>‹#›</a:t>
            </a:fld>
            <a:endParaRPr lang="en-US"/>
          </a:p>
        </p:txBody>
      </p:sp>
    </p:spTree>
  </p:cSld>
  <p:clrMapOvr>
    <a:masterClrMapping/>
  </p:clrMapOvr>
  <p:transition/>
</p:sldLayout>
</file>

<file path=ppt/slideLayouts/slideLayout2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fld id="{5ED9BC8D-501B-ED46-A7EF-D9C517AC566A}" type="slidenum">
              <a:rPr lang="en-US"/>
              <a:pPr/>
              <a:t>‹#›</a:t>
            </a:fld>
            <a:endParaRPr lang="en-US"/>
          </a:p>
        </p:txBody>
      </p:sp>
    </p:spTree>
  </p:cSld>
  <p:clrMapOvr>
    <a:masterClrMapping/>
  </p:clrMapOvr>
  <p:transition/>
</p:sldLayout>
</file>

<file path=ppt/slideLayouts/slideLayout2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2E51CDF1-89AF-C54A-887D-CBC4C74B2B92}" type="slidenum">
              <a:rPr lang="en-US"/>
              <a:pPr/>
              <a:t>‹#›</a:t>
            </a:fld>
            <a:endParaRPr lang="en-US"/>
          </a:p>
        </p:txBody>
      </p:sp>
    </p:spTree>
  </p:cSld>
  <p:clrMapOvr>
    <a:masterClrMapping/>
  </p:clrMapOvr>
  <p:transition/>
</p:sldLayout>
</file>

<file path=ppt/slideLayouts/slideLayout2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7847F940-366C-E941-82FB-5042082F5819}" type="slidenum">
              <a:rPr lang="en-US"/>
              <a:pPr/>
              <a:t>‹#›</a:t>
            </a:fld>
            <a:endParaRPr lang="en-US"/>
          </a:p>
        </p:txBody>
      </p:sp>
    </p:spTree>
  </p:cSld>
  <p:clrMapOvr>
    <a:masterClrMapping/>
  </p:clrMapOvr>
  <p:transition/>
</p:sldLayout>
</file>

<file path=ppt/slideLayouts/slideLayout2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17F4A361-DBFD-E349-9E1E-73387995E789}" type="slidenum">
              <a:rPr lang="en-US"/>
              <a:pPr/>
              <a:t>‹#›</a:t>
            </a:fld>
            <a:endParaRPr lang="en-US"/>
          </a:p>
        </p:txBody>
      </p:sp>
    </p:spTree>
  </p:cSld>
  <p:clrMapOvr>
    <a:masterClrMapping/>
  </p:clrMapOvr>
  <p:transition/>
</p:sldLayout>
</file>

<file path=ppt/slideLayouts/slideLayout2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1184275"/>
            <a:ext cx="3657600" cy="6983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1184275"/>
            <a:ext cx="10820400" cy="6983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4D3DEBB0-A228-EB4D-B188-BCDF8E5032F2}" type="slidenum">
              <a:rPr lang="en-US"/>
              <a:pPr/>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A60C510F-5082-C24B-96CE-38A49837700E}" type="slidenum">
              <a:rPr lang="en-US"/>
              <a:pPr/>
              <a:t>‹#›</a:t>
            </a:fld>
            <a:endParaRPr lang="en-US"/>
          </a:p>
        </p:txBody>
      </p:sp>
    </p:spTree>
  </p:cSld>
  <p:clrMapOvr>
    <a:masterClrMapping/>
  </p:clrMapOvr>
  <p:transition/>
</p:sldLayout>
</file>

<file path=ppt/slideLayouts/slideLayout2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smtClean="0"/>
            </a:lvl1pPr>
          </a:lstStyle>
          <a:p>
            <a:fld id="{A4FD56F9-F96E-AF43-8699-D6FBF2EC3DB6}" type="slidenum">
              <a:rPr lang="en-US"/>
              <a:pPr/>
              <a:t>‹#›</a:t>
            </a:fld>
            <a:endParaRPr lang="en-US"/>
          </a:p>
        </p:txBody>
      </p:sp>
    </p:spTree>
  </p:cSld>
  <p:clrMapOvr>
    <a:masterClrMapping/>
  </p:clrMapOvr>
  <p:transition/>
</p:sldLayout>
</file>

<file path=ppt/slideLayouts/slideLayout2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E75D9DB1-3202-2244-831D-7C9A7848171C}" type="slidenum">
              <a:rPr lang="en-US"/>
              <a:pPr/>
              <a:t>‹#›</a:t>
            </a:fld>
            <a:endParaRPr lang="en-US"/>
          </a:p>
        </p:txBody>
      </p:sp>
    </p:spTree>
  </p:cSld>
  <p:clrMapOvr>
    <a:masterClrMapping/>
  </p:clrMapOvr>
  <p:transition/>
</p:sldLayout>
</file>

<file path=ppt/slideLayouts/slideLayout2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smtClean="0"/>
            </a:lvl1pPr>
          </a:lstStyle>
          <a:p>
            <a:fld id="{49BD88D2-EC9B-EF4C-860F-19A927271298}" type="slidenum">
              <a:rPr lang="en-US"/>
              <a:pPr/>
              <a:t>‹#›</a:t>
            </a:fld>
            <a:endParaRPr lang="en-US"/>
          </a:p>
        </p:txBody>
      </p:sp>
    </p:spTree>
  </p:cSld>
  <p:clrMapOvr>
    <a:masterClrMapping/>
  </p:clrMapOvr>
  <p:transition/>
</p:sldLayout>
</file>

<file path=ppt/slideLayouts/slideLayout2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smtClean="0"/>
            </a:lvl1pPr>
          </a:lstStyle>
          <a:p>
            <a:fld id="{927E7F89-38E3-DA41-92D3-09E36B89E47A}" type="slidenum">
              <a:rPr lang="en-US"/>
              <a:pPr/>
              <a:t>‹#›</a:t>
            </a:fld>
            <a:endParaRPr lang="en-US"/>
          </a:p>
        </p:txBody>
      </p:sp>
    </p:spTree>
  </p:cSld>
  <p:clrMapOvr>
    <a:masterClrMapping/>
  </p:clrMapOvr>
  <p:transition/>
</p:sldLayout>
</file>

<file path=ppt/slideLayouts/slideLayout2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smtClean="0"/>
            </a:lvl1pPr>
          </a:lstStyle>
          <a:p>
            <a:fld id="{BA2F60DE-C10E-3F4A-9245-9B46062CF8C3}" type="slidenum">
              <a:rPr lang="en-US"/>
              <a:pPr/>
              <a:t>‹#›</a:t>
            </a:fld>
            <a:endParaRPr lang="en-US"/>
          </a:p>
        </p:txBody>
      </p:sp>
    </p:spTree>
  </p:cSld>
  <p:clrMapOvr>
    <a:masterClrMapping/>
  </p:clrMapOvr>
  <p:transition/>
</p:sldLayout>
</file>

<file path=ppt/slideLayouts/slideLayout2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smtClean="0"/>
            </a:lvl1pPr>
          </a:lstStyle>
          <a:p>
            <a:fld id="{0B946EE8-2B84-E142-9CFF-01C1C17914CE}" type="slidenum">
              <a:rPr lang="en-US"/>
              <a:pPr/>
              <a:t>‹#›</a:t>
            </a:fld>
            <a:endParaRPr lang="en-US"/>
          </a:p>
        </p:txBody>
      </p:sp>
    </p:spTree>
  </p:cSld>
  <p:clrMapOvr>
    <a:masterClrMapping/>
  </p:clrMapOvr>
  <p:transition/>
</p:sldLayout>
</file>

<file path=ppt/slideLayouts/slideLayout2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fld id="{AC8FA51E-75B9-5B4F-A458-BACBB42D83CD}" type="slidenum">
              <a:rPr lang="en-US"/>
              <a:pPr/>
              <a:t>‹#›</a:t>
            </a:fld>
            <a:endParaRPr lang="en-US"/>
          </a:p>
        </p:txBody>
      </p:sp>
    </p:spTree>
  </p:cSld>
  <p:clrMapOvr>
    <a:masterClrMapping/>
  </p:clrMapOvr>
  <p:transition/>
</p:sldLayout>
</file>

<file path=ppt/slideLayouts/slideLayout2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13DE03A1-8D2D-3E4F-8226-0688C4F75967}" type="slidenum">
              <a:rPr lang="en-US"/>
              <a:pPr/>
              <a:t>‹#›</a:t>
            </a:fld>
            <a:endParaRPr lang="en-US"/>
          </a:p>
        </p:txBody>
      </p:sp>
    </p:spTree>
  </p:cSld>
  <p:clrMapOvr>
    <a:masterClrMapping/>
  </p:clrMapOvr>
  <p:transition/>
</p:sldLayout>
</file>

<file path=ppt/slideLayouts/slideLayout2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B9167E1B-98BF-854D-9373-3638E92A5BA5}" type="slidenum">
              <a:rPr lang="en-US"/>
              <a:pPr/>
              <a:t>‹#›</a:t>
            </a:fld>
            <a:endParaRPr lang="en-US"/>
          </a:p>
        </p:txBody>
      </p:sp>
    </p:spTree>
  </p:cSld>
  <p:clrMapOvr>
    <a:masterClrMapping/>
  </p:clrMapOvr>
  <p:transition/>
</p:sldLayout>
</file>

<file path=ppt/slideLayouts/slideLayout2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FF137036-7C12-AC4D-A0DD-BBD7E4DC58C3}" type="slidenum">
              <a:rPr lang="en-US"/>
              <a:pPr/>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1184275"/>
            <a:ext cx="3657600" cy="6983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1184275"/>
            <a:ext cx="10820400" cy="6983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F2D0A610-A8A1-B040-9B65-CE680069F220}" type="slidenum">
              <a:rPr lang="en-US"/>
              <a:pPr/>
              <a:t>‹#›</a:t>
            </a:fld>
            <a:endParaRPr lang="en-US"/>
          </a:p>
        </p:txBody>
      </p:sp>
    </p:spTree>
  </p:cSld>
  <p:clrMapOvr>
    <a:masterClrMapping/>
  </p:clrMapOvr>
  <p:transition/>
</p:sldLayout>
</file>

<file path=ppt/slideLayouts/slideLayout2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1184275"/>
            <a:ext cx="3657600" cy="6983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1184275"/>
            <a:ext cx="10820400" cy="6983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20DA9BD1-D6A3-4A40-A387-0ED7F91AB806}" type="slidenum">
              <a:rPr lang="en-US"/>
              <a:pPr/>
              <a:t>‹#›</a:t>
            </a:fld>
            <a:endParaRPr lang="en-US"/>
          </a:p>
        </p:txBody>
      </p:sp>
    </p:spTree>
  </p:cSld>
  <p:clrMapOvr>
    <a:masterClrMapping/>
  </p:clrMapOvr>
  <p:transition/>
</p:sldLayout>
</file>

<file path=ppt/slideLayouts/slideLayout2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smtClean="0"/>
            </a:lvl1pPr>
          </a:lstStyle>
          <a:p>
            <a:fld id="{1F42928F-9567-0A4B-9D9C-F6681D13C73F}" type="slidenum">
              <a:rPr lang="en-US"/>
              <a:pPr/>
              <a:t>‹#›</a:t>
            </a:fld>
            <a:endParaRPr lang="en-US"/>
          </a:p>
        </p:txBody>
      </p:sp>
    </p:spTree>
  </p:cSld>
  <p:clrMapOvr>
    <a:masterClrMapping/>
  </p:clrMapOvr>
  <p:transition/>
</p:sldLayout>
</file>

<file path=ppt/slideLayouts/slideLayout2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ABFC1931-7766-FA49-B1AA-92FA6F4273D4}" type="slidenum">
              <a:rPr lang="en-US"/>
              <a:pPr/>
              <a:t>‹#›</a:t>
            </a:fld>
            <a:endParaRPr lang="en-US"/>
          </a:p>
        </p:txBody>
      </p:sp>
    </p:spTree>
  </p:cSld>
  <p:clrMapOvr>
    <a:masterClrMapping/>
  </p:clrMapOvr>
  <p:transition/>
</p:sldLayout>
</file>

<file path=ppt/slideLayouts/slideLayout2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smtClean="0"/>
            </a:lvl1pPr>
          </a:lstStyle>
          <a:p>
            <a:fld id="{61045B18-36D8-AF43-8BA6-4B6A8287FFE2}" type="slidenum">
              <a:rPr lang="en-US"/>
              <a:pPr/>
              <a:t>‹#›</a:t>
            </a:fld>
            <a:endParaRPr lang="en-US"/>
          </a:p>
        </p:txBody>
      </p:sp>
    </p:spTree>
  </p:cSld>
  <p:clrMapOvr>
    <a:masterClrMapping/>
  </p:clrMapOvr>
  <p:transition/>
</p:sldLayout>
</file>

<file path=ppt/slideLayouts/slideLayout2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smtClean="0"/>
            </a:lvl1pPr>
          </a:lstStyle>
          <a:p>
            <a:fld id="{10E0568D-987E-8347-83A3-DA52F9DC4EFF}" type="slidenum">
              <a:rPr lang="en-US"/>
              <a:pPr/>
              <a:t>‹#›</a:t>
            </a:fld>
            <a:endParaRPr lang="en-US"/>
          </a:p>
        </p:txBody>
      </p:sp>
    </p:spTree>
  </p:cSld>
  <p:clrMapOvr>
    <a:masterClrMapping/>
  </p:clrMapOvr>
  <p:transition/>
</p:sldLayout>
</file>

<file path=ppt/slideLayouts/slideLayout2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smtClean="0"/>
            </a:lvl1pPr>
          </a:lstStyle>
          <a:p>
            <a:fld id="{C3B786C7-69F3-F246-8B9D-75EA313D6DCC}" type="slidenum">
              <a:rPr lang="en-US"/>
              <a:pPr/>
              <a:t>‹#›</a:t>
            </a:fld>
            <a:endParaRPr lang="en-US"/>
          </a:p>
        </p:txBody>
      </p:sp>
    </p:spTree>
  </p:cSld>
  <p:clrMapOvr>
    <a:masterClrMapping/>
  </p:clrMapOvr>
  <p:transition/>
</p:sldLayout>
</file>

<file path=ppt/slideLayouts/slideLayout2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smtClean="0"/>
            </a:lvl1pPr>
          </a:lstStyle>
          <a:p>
            <a:fld id="{0238493A-A6F9-3844-98EA-9A2E1DEAB07B}" type="slidenum">
              <a:rPr lang="en-US"/>
              <a:pPr/>
              <a:t>‹#›</a:t>
            </a:fld>
            <a:endParaRPr lang="en-US"/>
          </a:p>
        </p:txBody>
      </p:sp>
    </p:spTree>
  </p:cSld>
  <p:clrMapOvr>
    <a:masterClrMapping/>
  </p:clrMapOvr>
  <p:transition/>
</p:sldLayout>
</file>

<file path=ppt/slideLayouts/slideLayout2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fld id="{E35689DA-6CED-8A42-8F60-EBA40057E7A3}" type="slidenum">
              <a:rPr lang="en-US"/>
              <a:pPr/>
              <a:t>‹#›</a:t>
            </a:fld>
            <a:endParaRPr lang="en-US"/>
          </a:p>
        </p:txBody>
      </p:sp>
    </p:spTree>
  </p:cSld>
  <p:clrMapOvr>
    <a:masterClrMapping/>
  </p:clrMapOvr>
  <p:transition/>
</p:sldLayout>
</file>

<file path=ppt/slideLayouts/slideLayout2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3793352B-E6FE-0746-B469-4065E003B438}" type="slidenum">
              <a:rPr lang="en-US"/>
              <a:pPr/>
              <a:t>‹#›</a:t>
            </a:fld>
            <a:endParaRPr lang="en-US"/>
          </a:p>
        </p:txBody>
      </p:sp>
    </p:spTree>
  </p:cSld>
  <p:clrMapOvr>
    <a:masterClrMapping/>
  </p:clrMapOvr>
  <p:transition/>
</p:sldLayout>
</file>

<file path=ppt/slideLayouts/slideLayout2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mtClean="0"/>
            </a:lvl1pPr>
          </a:lstStyle>
          <a:p>
            <a:fld id="{B410BF74-4010-224A-A661-15A752645FCC}" type="slidenum">
              <a:rPr lang="en-US"/>
              <a:pPr/>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2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804E76A7-1410-5145-B0DF-3DBA5D38F23F}" type="slidenum">
              <a:rPr lang="en-US"/>
              <a:pPr/>
              <a:t>‹#›</a:t>
            </a:fld>
            <a:endParaRPr lang="en-US"/>
          </a:p>
        </p:txBody>
      </p:sp>
    </p:spTree>
  </p:cSld>
  <p:clrMapOvr>
    <a:masterClrMapping/>
  </p:clrMapOvr>
  <p:transition/>
</p:sldLayout>
</file>

<file path=ppt/slideLayouts/slideLayout2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1184275"/>
            <a:ext cx="3657600" cy="69834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1184275"/>
            <a:ext cx="10820400" cy="69834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mtClean="0"/>
            </a:lvl1pPr>
          </a:lstStyle>
          <a:p>
            <a:fld id="{856D011A-E507-4D4E-88F8-BFE918BF1594}" type="slidenum">
              <a:rPr lang="en-US"/>
              <a:pPr/>
              <a:t>‹#›</a:t>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133600"/>
            <a:ext cx="3657600" cy="60340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082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1587500" y="1193800"/>
            <a:ext cx="6464300" cy="6769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1193800"/>
            <a:ext cx="6464300" cy="6769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366713"/>
            <a:ext cx="3657600" cy="7596187"/>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366713"/>
            <a:ext cx="10820400" cy="75961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133600"/>
            <a:ext cx="3657600" cy="6375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0820400" cy="63754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a:prstGeom prst="rect">
            <a:avLst/>
          </a:prstGeom>
        </p:spPr>
        <p:txBody>
          <a:bodyPr vert="horz"/>
          <a:lstStyle/>
          <a:p>
            <a:r>
              <a:rPr lang="en-US" smtClean="0"/>
              <a:t>Click to edit Master title style</a:t>
            </a:r>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133600"/>
            <a:ext cx="3657600" cy="6375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0820400" cy="63754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87400" y="4495800"/>
            <a:ext cx="3594100" cy="309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3900" y="4495800"/>
            <a:ext cx="3594100" cy="309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2850" y="1320800"/>
            <a:ext cx="1835150" cy="6273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87400" y="1320800"/>
            <a:ext cx="5353050" cy="6273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87400" y="4495800"/>
            <a:ext cx="3594100" cy="309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3900" y="4495800"/>
            <a:ext cx="3594100" cy="309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2850" y="1320800"/>
            <a:ext cx="1835150" cy="6273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87400" y="1320800"/>
            <a:ext cx="5353050" cy="6273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840038"/>
            <a:ext cx="13817600" cy="1960562"/>
          </a:xfrm>
        </p:spPr>
        <p:txBody>
          <a:bodyPr/>
          <a:lstStyle/>
          <a:p>
            <a:r>
              <a:rPr lang="en-US" smtClean="0"/>
              <a:t>Click to edit Master title style</a:t>
            </a:r>
            <a:endParaRPr lang="en-US"/>
          </a:p>
        </p:txBody>
      </p:sp>
      <p:sp>
        <p:nvSpPr>
          <p:cNvPr id="3" name="Subtitle 2"/>
          <p:cNvSpPr>
            <a:spLocks noGrp="1"/>
          </p:cNvSpPr>
          <p:nvPr>
            <p:ph type="subTitle" idx="1"/>
          </p:nvPr>
        </p:nvSpPr>
        <p:spPr>
          <a:xfrm>
            <a:off x="2438400" y="5181600"/>
            <a:ext cx="11379200" cy="23368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812800" y="2133600"/>
            <a:ext cx="14630400" cy="6034088"/>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84288" y="5875338"/>
            <a:ext cx="138176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284288" y="3875088"/>
            <a:ext cx="13817600" cy="200025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133600"/>
            <a:ext cx="7239000" cy="6034088"/>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6713"/>
            <a:ext cx="14630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12800" y="2046288"/>
            <a:ext cx="7181850"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2800" y="2900363"/>
            <a:ext cx="7181850"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58175" y="2046288"/>
            <a:ext cx="7185025" cy="854075"/>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58175" y="2900363"/>
            <a:ext cx="7185025" cy="5267325"/>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363538"/>
            <a:ext cx="5348288"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6356350" y="363538"/>
            <a:ext cx="9086850" cy="7804150"/>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12800" y="1912938"/>
            <a:ext cx="5348288" cy="62547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113" y="6400800"/>
            <a:ext cx="9753600" cy="7556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3186113" y="817563"/>
            <a:ext cx="9753600" cy="54864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3186113" y="7156450"/>
            <a:ext cx="9753600" cy="107315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133600"/>
            <a:ext cx="14630400" cy="60340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41300"/>
            <a:ext cx="3657600" cy="79263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41300"/>
            <a:ext cx="10820400" cy="792638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0.xml"/><Relationship Id="rId12" Type="http://schemas.openxmlformats.org/officeDocument/2006/relationships/theme" Target="../theme/theme10.xml"/><Relationship Id="rId1" Type="http://schemas.openxmlformats.org/officeDocument/2006/relationships/slideLayout" Target="../slideLayouts/slideLayout100.xml"/><Relationship Id="rId2" Type="http://schemas.openxmlformats.org/officeDocument/2006/relationships/slideLayout" Target="../slideLayouts/slideLayout101.xml"/><Relationship Id="rId3" Type="http://schemas.openxmlformats.org/officeDocument/2006/relationships/slideLayout" Target="../slideLayouts/slideLayout102.xml"/><Relationship Id="rId4" Type="http://schemas.openxmlformats.org/officeDocument/2006/relationships/slideLayout" Target="../slideLayouts/slideLayout103.xml"/><Relationship Id="rId5" Type="http://schemas.openxmlformats.org/officeDocument/2006/relationships/slideLayout" Target="../slideLayouts/slideLayout104.xml"/><Relationship Id="rId6" Type="http://schemas.openxmlformats.org/officeDocument/2006/relationships/slideLayout" Target="../slideLayouts/slideLayout105.xml"/><Relationship Id="rId7" Type="http://schemas.openxmlformats.org/officeDocument/2006/relationships/slideLayout" Target="../slideLayouts/slideLayout106.xml"/><Relationship Id="rId8" Type="http://schemas.openxmlformats.org/officeDocument/2006/relationships/slideLayout" Target="../slideLayouts/slideLayout107.xml"/><Relationship Id="rId9" Type="http://schemas.openxmlformats.org/officeDocument/2006/relationships/slideLayout" Target="../slideLayouts/slideLayout108.xml"/><Relationship Id="rId10"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11" Type="http://schemas.openxmlformats.org/officeDocument/2006/relationships/slideLayout" Target="../slideLayouts/slideLayout121.xml"/><Relationship Id="rId12" Type="http://schemas.openxmlformats.org/officeDocument/2006/relationships/theme" Target="../theme/theme11.xml"/><Relationship Id="rId1" Type="http://schemas.openxmlformats.org/officeDocument/2006/relationships/slideLayout" Target="../slideLayouts/slideLayout111.xml"/><Relationship Id="rId2" Type="http://schemas.openxmlformats.org/officeDocument/2006/relationships/slideLayout" Target="../slideLayouts/slideLayout112.xml"/><Relationship Id="rId3" Type="http://schemas.openxmlformats.org/officeDocument/2006/relationships/slideLayout" Target="../slideLayouts/slideLayout113.xml"/><Relationship Id="rId4" Type="http://schemas.openxmlformats.org/officeDocument/2006/relationships/slideLayout" Target="../slideLayouts/slideLayout114.xml"/><Relationship Id="rId5" Type="http://schemas.openxmlformats.org/officeDocument/2006/relationships/slideLayout" Target="../slideLayouts/slideLayout115.xml"/><Relationship Id="rId6" Type="http://schemas.openxmlformats.org/officeDocument/2006/relationships/slideLayout" Target="../slideLayouts/slideLayout116.xml"/><Relationship Id="rId7" Type="http://schemas.openxmlformats.org/officeDocument/2006/relationships/slideLayout" Target="../slideLayouts/slideLayout117.xml"/><Relationship Id="rId8" Type="http://schemas.openxmlformats.org/officeDocument/2006/relationships/slideLayout" Target="../slideLayouts/slideLayout118.xml"/><Relationship Id="rId9" Type="http://schemas.openxmlformats.org/officeDocument/2006/relationships/slideLayout" Target="../slideLayouts/slideLayout119.xml"/><Relationship Id="rId10" Type="http://schemas.openxmlformats.org/officeDocument/2006/relationships/slideLayout" Target="../slideLayouts/slideLayout120.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32.xml"/><Relationship Id="rId12" Type="http://schemas.openxmlformats.org/officeDocument/2006/relationships/theme" Target="../theme/theme12.xml"/><Relationship Id="rId1" Type="http://schemas.openxmlformats.org/officeDocument/2006/relationships/slideLayout" Target="../slideLayouts/slideLayout122.xml"/><Relationship Id="rId2" Type="http://schemas.openxmlformats.org/officeDocument/2006/relationships/slideLayout" Target="../slideLayouts/slideLayout123.xml"/><Relationship Id="rId3" Type="http://schemas.openxmlformats.org/officeDocument/2006/relationships/slideLayout" Target="../slideLayouts/slideLayout124.xml"/><Relationship Id="rId4" Type="http://schemas.openxmlformats.org/officeDocument/2006/relationships/slideLayout" Target="../slideLayouts/slideLayout125.xml"/><Relationship Id="rId5" Type="http://schemas.openxmlformats.org/officeDocument/2006/relationships/slideLayout" Target="../slideLayouts/slideLayout126.xml"/><Relationship Id="rId6" Type="http://schemas.openxmlformats.org/officeDocument/2006/relationships/slideLayout" Target="../slideLayouts/slideLayout127.xml"/><Relationship Id="rId7" Type="http://schemas.openxmlformats.org/officeDocument/2006/relationships/slideLayout" Target="../slideLayouts/slideLayout128.xml"/><Relationship Id="rId8" Type="http://schemas.openxmlformats.org/officeDocument/2006/relationships/slideLayout" Target="../slideLayouts/slideLayout129.xml"/><Relationship Id="rId9" Type="http://schemas.openxmlformats.org/officeDocument/2006/relationships/slideLayout" Target="../slideLayouts/slideLayout130.xml"/><Relationship Id="rId10" Type="http://schemas.openxmlformats.org/officeDocument/2006/relationships/slideLayout" Target="../slideLayouts/slideLayout131.xml"/></Relationships>
</file>

<file path=ppt/slideMasters/_rels/slideMaster13.xml.rels><?xml version="1.0" encoding="UTF-8" standalone="yes"?>
<Relationships xmlns="http://schemas.openxmlformats.org/package/2006/relationships"><Relationship Id="rId11" Type="http://schemas.openxmlformats.org/officeDocument/2006/relationships/slideLayout" Target="../slideLayouts/slideLayout143.xml"/><Relationship Id="rId12" Type="http://schemas.openxmlformats.org/officeDocument/2006/relationships/theme" Target="../theme/theme13.xml"/><Relationship Id="rId1" Type="http://schemas.openxmlformats.org/officeDocument/2006/relationships/slideLayout" Target="../slideLayouts/slideLayout133.xml"/><Relationship Id="rId2" Type="http://schemas.openxmlformats.org/officeDocument/2006/relationships/slideLayout" Target="../slideLayouts/slideLayout134.xml"/><Relationship Id="rId3" Type="http://schemas.openxmlformats.org/officeDocument/2006/relationships/slideLayout" Target="../slideLayouts/slideLayout135.xml"/><Relationship Id="rId4" Type="http://schemas.openxmlformats.org/officeDocument/2006/relationships/slideLayout" Target="../slideLayouts/slideLayout136.xml"/><Relationship Id="rId5" Type="http://schemas.openxmlformats.org/officeDocument/2006/relationships/slideLayout" Target="../slideLayouts/slideLayout137.xml"/><Relationship Id="rId6" Type="http://schemas.openxmlformats.org/officeDocument/2006/relationships/slideLayout" Target="../slideLayouts/slideLayout138.xml"/><Relationship Id="rId7" Type="http://schemas.openxmlformats.org/officeDocument/2006/relationships/slideLayout" Target="../slideLayouts/slideLayout139.xml"/><Relationship Id="rId8" Type="http://schemas.openxmlformats.org/officeDocument/2006/relationships/slideLayout" Target="../slideLayouts/slideLayout140.xml"/><Relationship Id="rId9" Type="http://schemas.openxmlformats.org/officeDocument/2006/relationships/slideLayout" Target="../slideLayouts/slideLayout141.xml"/><Relationship Id="rId10" Type="http://schemas.openxmlformats.org/officeDocument/2006/relationships/slideLayout" Target="../slideLayouts/slideLayout142.xml"/></Relationships>
</file>

<file path=ppt/slideMasters/_rels/slideMaster14.xml.rels><?xml version="1.0" encoding="UTF-8" standalone="yes"?>
<Relationships xmlns="http://schemas.openxmlformats.org/package/2006/relationships"><Relationship Id="rId11" Type="http://schemas.openxmlformats.org/officeDocument/2006/relationships/slideLayout" Target="../slideLayouts/slideLayout154.xml"/><Relationship Id="rId12" Type="http://schemas.openxmlformats.org/officeDocument/2006/relationships/theme" Target="../theme/theme14.xml"/><Relationship Id="rId1" Type="http://schemas.openxmlformats.org/officeDocument/2006/relationships/slideLayout" Target="../slideLayouts/slideLayout144.xml"/><Relationship Id="rId2" Type="http://schemas.openxmlformats.org/officeDocument/2006/relationships/slideLayout" Target="../slideLayouts/slideLayout145.xml"/><Relationship Id="rId3" Type="http://schemas.openxmlformats.org/officeDocument/2006/relationships/slideLayout" Target="../slideLayouts/slideLayout146.xml"/><Relationship Id="rId4" Type="http://schemas.openxmlformats.org/officeDocument/2006/relationships/slideLayout" Target="../slideLayouts/slideLayout147.xml"/><Relationship Id="rId5" Type="http://schemas.openxmlformats.org/officeDocument/2006/relationships/slideLayout" Target="../slideLayouts/slideLayout148.xml"/><Relationship Id="rId6" Type="http://schemas.openxmlformats.org/officeDocument/2006/relationships/slideLayout" Target="../slideLayouts/slideLayout149.xml"/><Relationship Id="rId7" Type="http://schemas.openxmlformats.org/officeDocument/2006/relationships/slideLayout" Target="../slideLayouts/slideLayout150.xml"/><Relationship Id="rId8" Type="http://schemas.openxmlformats.org/officeDocument/2006/relationships/slideLayout" Target="../slideLayouts/slideLayout151.xml"/><Relationship Id="rId9" Type="http://schemas.openxmlformats.org/officeDocument/2006/relationships/slideLayout" Target="../slideLayouts/slideLayout152.xml"/><Relationship Id="rId10" Type="http://schemas.openxmlformats.org/officeDocument/2006/relationships/slideLayout" Target="../slideLayouts/slideLayout153.xml"/></Relationships>
</file>

<file path=ppt/slideMasters/_rels/slideMaster15.xml.rels><?xml version="1.0" encoding="UTF-8" standalone="yes"?>
<Relationships xmlns="http://schemas.openxmlformats.org/package/2006/relationships"><Relationship Id="rId11" Type="http://schemas.openxmlformats.org/officeDocument/2006/relationships/slideLayout" Target="../slideLayouts/slideLayout165.xml"/><Relationship Id="rId12" Type="http://schemas.openxmlformats.org/officeDocument/2006/relationships/theme" Target="../theme/theme15.xml"/><Relationship Id="rId13" Type="http://schemas.openxmlformats.org/officeDocument/2006/relationships/image" Target="../media/image3.png"/><Relationship Id="rId14" Type="http://schemas.openxmlformats.org/officeDocument/2006/relationships/image" Target="../media/image4.png"/><Relationship Id="rId15" Type="http://schemas.openxmlformats.org/officeDocument/2006/relationships/image" Target="../media/image5.png"/><Relationship Id="rId1" Type="http://schemas.openxmlformats.org/officeDocument/2006/relationships/slideLayout" Target="../slideLayouts/slideLayout155.xml"/><Relationship Id="rId2" Type="http://schemas.openxmlformats.org/officeDocument/2006/relationships/slideLayout" Target="../slideLayouts/slideLayout156.xml"/><Relationship Id="rId3" Type="http://schemas.openxmlformats.org/officeDocument/2006/relationships/slideLayout" Target="../slideLayouts/slideLayout157.xml"/><Relationship Id="rId4" Type="http://schemas.openxmlformats.org/officeDocument/2006/relationships/slideLayout" Target="../slideLayouts/slideLayout158.xml"/><Relationship Id="rId5" Type="http://schemas.openxmlformats.org/officeDocument/2006/relationships/slideLayout" Target="../slideLayouts/slideLayout159.xml"/><Relationship Id="rId6" Type="http://schemas.openxmlformats.org/officeDocument/2006/relationships/slideLayout" Target="../slideLayouts/slideLayout160.xml"/><Relationship Id="rId7" Type="http://schemas.openxmlformats.org/officeDocument/2006/relationships/slideLayout" Target="../slideLayouts/slideLayout161.xml"/><Relationship Id="rId8" Type="http://schemas.openxmlformats.org/officeDocument/2006/relationships/slideLayout" Target="../slideLayouts/slideLayout162.xml"/><Relationship Id="rId9" Type="http://schemas.openxmlformats.org/officeDocument/2006/relationships/slideLayout" Target="../slideLayouts/slideLayout163.xml"/><Relationship Id="rId10" Type="http://schemas.openxmlformats.org/officeDocument/2006/relationships/slideLayout" Target="../slideLayouts/slideLayout164.xml"/></Relationships>
</file>

<file path=ppt/slideMasters/_rels/slideMaster16.xml.rels><?xml version="1.0" encoding="UTF-8" standalone="yes"?>
<Relationships xmlns="http://schemas.openxmlformats.org/package/2006/relationships"><Relationship Id="rId11" Type="http://schemas.openxmlformats.org/officeDocument/2006/relationships/slideLayout" Target="../slideLayouts/slideLayout176.xml"/><Relationship Id="rId12" Type="http://schemas.openxmlformats.org/officeDocument/2006/relationships/theme" Target="../theme/theme16.xml"/><Relationship Id="rId13" Type="http://schemas.openxmlformats.org/officeDocument/2006/relationships/image" Target="../media/image6.png"/><Relationship Id="rId1" Type="http://schemas.openxmlformats.org/officeDocument/2006/relationships/slideLayout" Target="../slideLayouts/slideLayout166.xml"/><Relationship Id="rId2" Type="http://schemas.openxmlformats.org/officeDocument/2006/relationships/slideLayout" Target="../slideLayouts/slideLayout167.xml"/><Relationship Id="rId3" Type="http://schemas.openxmlformats.org/officeDocument/2006/relationships/slideLayout" Target="../slideLayouts/slideLayout168.xml"/><Relationship Id="rId4" Type="http://schemas.openxmlformats.org/officeDocument/2006/relationships/slideLayout" Target="../slideLayouts/slideLayout169.xml"/><Relationship Id="rId5" Type="http://schemas.openxmlformats.org/officeDocument/2006/relationships/slideLayout" Target="../slideLayouts/slideLayout170.xml"/><Relationship Id="rId6" Type="http://schemas.openxmlformats.org/officeDocument/2006/relationships/slideLayout" Target="../slideLayouts/slideLayout171.xml"/><Relationship Id="rId7" Type="http://schemas.openxmlformats.org/officeDocument/2006/relationships/slideLayout" Target="../slideLayouts/slideLayout172.xml"/><Relationship Id="rId8" Type="http://schemas.openxmlformats.org/officeDocument/2006/relationships/slideLayout" Target="../slideLayouts/slideLayout173.xml"/><Relationship Id="rId9" Type="http://schemas.openxmlformats.org/officeDocument/2006/relationships/slideLayout" Target="../slideLayouts/slideLayout174.xml"/><Relationship Id="rId10" Type="http://schemas.openxmlformats.org/officeDocument/2006/relationships/slideLayout" Target="../slideLayouts/slideLayout175.xml"/></Relationships>
</file>

<file path=ppt/slideMasters/_rels/slideMaster17.xml.rels><?xml version="1.0" encoding="UTF-8" standalone="yes"?>
<Relationships xmlns="http://schemas.openxmlformats.org/package/2006/relationships"><Relationship Id="rId11" Type="http://schemas.openxmlformats.org/officeDocument/2006/relationships/slideLayout" Target="../slideLayouts/slideLayout187.xml"/><Relationship Id="rId12" Type="http://schemas.openxmlformats.org/officeDocument/2006/relationships/theme" Target="../theme/theme17.xml"/><Relationship Id="rId1" Type="http://schemas.openxmlformats.org/officeDocument/2006/relationships/slideLayout" Target="../slideLayouts/slideLayout177.xml"/><Relationship Id="rId2" Type="http://schemas.openxmlformats.org/officeDocument/2006/relationships/slideLayout" Target="../slideLayouts/slideLayout178.xml"/><Relationship Id="rId3" Type="http://schemas.openxmlformats.org/officeDocument/2006/relationships/slideLayout" Target="../slideLayouts/slideLayout179.xml"/><Relationship Id="rId4" Type="http://schemas.openxmlformats.org/officeDocument/2006/relationships/slideLayout" Target="../slideLayouts/slideLayout180.xml"/><Relationship Id="rId5" Type="http://schemas.openxmlformats.org/officeDocument/2006/relationships/slideLayout" Target="../slideLayouts/slideLayout181.xml"/><Relationship Id="rId6" Type="http://schemas.openxmlformats.org/officeDocument/2006/relationships/slideLayout" Target="../slideLayouts/slideLayout182.xml"/><Relationship Id="rId7" Type="http://schemas.openxmlformats.org/officeDocument/2006/relationships/slideLayout" Target="../slideLayouts/slideLayout183.xml"/><Relationship Id="rId8" Type="http://schemas.openxmlformats.org/officeDocument/2006/relationships/slideLayout" Target="../slideLayouts/slideLayout184.xml"/><Relationship Id="rId9" Type="http://schemas.openxmlformats.org/officeDocument/2006/relationships/slideLayout" Target="../slideLayouts/slideLayout185.xml"/><Relationship Id="rId10" Type="http://schemas.openxmlformats.org/officeDocument/2006/relationships/slideLayout" Target="../slideLayouts/slideLayout186.xml"/></Relationships>
</file>

<file path=ppt/slideMasters/_rels/slideMaster18.xml.rels><?xml version="1.0" encoding="UTF-8" standalone="yes"?>
<Relationships xmlns="http://schemas.openxmlformats.org/package/2006/relationships"><Relationship Id="rId11" Type="http://schemas.openxmlformats.org/officeDocument/2006/relationships/slideLayout" Target="../slideLayouts/slideLayout198.xml"/><Relationship Id="rId12" Type="http://schemas.openxmlformats.org/officeDocument/2006/relationships/theme" Target="../theme/theme18.xml"/><Relationship Id="rId1" Type="http://schemas.openxmlformats.org/officeDocument/2006/relationships/slideLayout" Target="../slideLayouts/slideLayout188.xml"/><Relationship Id="rId2" Type="http://schemas.openxmlformats.org/officeDocument/2006/relationships/slideLayout" Target="../slideLayouts/slideLayout189.xml"/><Relationship Id="rId3" Type="http://schemas.openxmlformats.org/officeDocument/2006/relationships/slideLayout" Target="../slideLayouts/slideLayout190.xml"/><Relationship Id="rId4" Type="http://schemas.openxmlformats.org/officeDocument/2006/relationships/slideLayout" Target="../slideLayouts/slideLayout191.xml"/><Relationship Id="rId5" Type="http://schemas.openxmlformats.org/officeDocument/2006/relationships/slideLayout" Target="../slideLayouts/slideLayout192.xml"/><Relationship Id="rId6" Type="http://schemas.openxmlformats.org/officeDocument/2006/relationships/slideLayout" Target="../slideLayouts/slideLayout193.xml"/><Relationship Id="rId7" Type="http://schemas.openxmlformats.org/officeDocument/2006/relationships/slideLayout" Target="../slideLayouts/slideLayout194.xml"/><Relationship Id="rId8" Type="http://schemas.openxmlformats.org/officeDocument/2006/relationships/slideLayout" Target="../slideLayouts/slideLayout195.xml"/><Relationship Id="rId9" Type="http://schemas.openxmlformats.org/officeDocument/2006/relationships/slideLayout" Target="../slideLayouts/slideLayout196.xml"/><Relationship Id="rId10" Type="http://schemas.openxmlformats.org/officeDocument/2006/relationships/slideLayout" Target="../slideLayouts/slideLayout197.xml"/></Relationships>
</file>

<file path=ppt/slideMasters/_rels/slideMaster19.xml.rels><?xml version="1.0" encoding="UTF-8" standalone="yes"?>
<Relationships xmlns="http://schemas.openxmlformats.org/package/2006/relationships"><Relationship Id="rId11" Type="http://schemas.openxmlformats.org/officeDocument/2006/relationships/slideLayout" Target="../slideLayouts/slideLayout209.xml"/><Relationship Id="rId12" Type="http://schemas.openxmlformats.org/officeDocument/2006/relationships/theme" Target="../theme/theme19.xml"/><Relationship Id="rId13" Type="http://schemas.openxmlformats.org/officeDocument/2006/relationships/image" Target="../media/image7.png"/><Relationship Id="rId1" Type="http://schemas.openxmlformats.org/officeDocument/2006/relationships/slideLayout" Target="../slideLayouts/slideLayout199.xml"/><Relationship Id="rId2" Type="http://schemas.openxmlformats.org/officeDocument/2006/relationships/slideLayout" Target="../slideLayouts/slideLayout200.xml"/><Relationship Id="rId3" Type="http://schemas.openxmlformats.org/officeDocument/2006/relationships/slideLayout" Target="../slideLayouts/slideLayout201.xml"/><Relationship Id="rId4" Type="http://schemas.openxmlformats.org/officeDocument/2006/relationships/slideLayout" Target="../slideLayouts/slideLayout202.xml"/><Relationship Id="rId5" Type="http://schemas.openxmlformats.org/officeDocument/2006/relationships/slideLayout" Target="../slideLayouts/slideLayout203.xml"/><Relationship Id="rId6" Type="http://schemas.openxmlformats.org/officeDocument/2006/relationships/slideLayout" Target="../slideLayouts/slideLayout204.xml"/><Relationship Id="rId7" Type="http://schemas.openxmlformats.org/officeDocument/2006/relationships/slideLayout" Target="../slideLayouts/slideLayout205.xml"/><Relationship Id="rId8" Type="http://schemas.openxmlformats.org/officeDocument/2006/relationships/slideLayout" Target="../slideLayouts/slideLayout206.xml"/><Relationship Id="rId9" Type="http://schemas.openxmlformats.org/officeDocument/2006/relationships/slideLayout" Target="../slideLayouts/slideLayout207.xml"/><Relationship Id="rId10" Type="http://schemas.openxmlformats.org/officeDocument/2006/relationships/slideLayout" Target="../slideLayouts/slideLayout20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11" Type="http://schemas.openxmlformats.org/officeDocument/2006/relationships/slideLayout" Target="../slideLayouts/slideLayout220.xml"/><Relationship Id="rId12" Type="http://schemas.openxmlformats.org/officeDocument/2006/relationships/theme" Target="../theme/theme20.xml"/><Relationship Id="rId13" Type="http://schemas.openxmlformats.org/officeDocument/2006/relationships/image" Target="../media/image7.png"/><Relationship Id="rId1" Type="http://schemas.openxmlformats.org/officeDocument/2006/relationships/slideLayout" Target="../slideLayouts/slideLayout210.xml"/><Relationship Id="rId2" Type="http://schemas.openxmlformats.org/officeDocument/2006/relationships/slideLayout" Target="../slideLayouts/slideLayout211.xml"/><Relationship Id="rId3" Type="http://schemas.openxmlformats.org/officeDocument/2006/relationships/slideLayout" Target="../slideLayouts/slideLayout212.xml"/><Relationship Id="rId4" Type="http://schemas.openxmlformats.org/officeDocument/2006/relationships/slideLayout" Target="../slideLayouts/slideLayout213.xml"/><Relationship Id="rId5" Type="http://schemas.openxmlformats.org/officeDocument/2006/relationships/slideLayout" Target="../slideLayouts/slideLayout214.xml"/><Relationship Id="rId6" Type="http://schemas.openxmlformats.org/officeDocument/2006/relationships/slideLayout" Target="../slideLayouts/slideLayout215.xml"/><Relationship Id="rId7" Type="http://schemas.openxmlformats.org/officeDocument/2006/relationships/slideLayout" Target="../slideLayouts/slideLayout216.xml"/><Relationship Id="rId8" Type="http://schemas.openxmlformats.org/officeDocument/2006/relationships/slideLayout" Target="../slideLayouts/slideLayout217.xml"/><Relationship Id="rId9" Type="http://schemas.openxmlformats.org/officeDocument/2006/relationships/slideLayout" Target="../slideLayouts/slideLayout218.xml"/><Relationship Id="rId10" Type="http://schemas.openxmlformats.org/officeDocument/2006/relationships/slideLayout" Target="../slideLayouts/slideLayout219.xml"/></Relationships>
</file>

<file path=ppt/slideMasters/_rels/slideMaster21.xml.rels><?xml version="1.0" encoding="UTF-8" standalone="yes"?>
<Relationships xmlns="http://schemas.openxmlformats.org/package/2006/relationships"><Relationship Id="rId11" Type="http://schemas.openxmlformats.org/officeDocument/2006/relationships/slideLayout" Target="../slideLayouts/slideLayout231.xml"/><Relationship Id="rId12" Type="http://schemas.openxmlformats.org/officeDocument/2006/relationships/theme" Target="../theme/theme21.xml"/><Relationship Id="rId13" Type="http://schemas.openxmlformats.org/officeDocument/2006/relationships/image" Target="../media/image7.png"/><Relationship Id="rId1" Type="http://schemas.openxmlformats.org/officeDocument/2006/relationships/slideLayout" Target="../slideLayouts/slideLayout221.xml"/><Relationship Id="rId2" Type="http://schemas.openxmlformats.org/officeDocument/2006/relationships/slideLayout" Target="../slideLayouts/slideLayout222.xml"/><Relationship Id="rId3" Type="http://schemas.openxmlformats.org/officeDocument/2006/relationships/slideLayout" Target="../slideLayouts/slideLayout223.xml"/><Relationship Id="rId4" Type="http://schemas.openxmlformats.org/officeDocument/2006/relationships/slideLayout" Target="../slideLayouts/slideLayout224.xml"/><Relationship Id="rId5" Type="http://schemas.openxmlformats.org/officeDocument/2006/relationships/slideLayout" Target="../slideLayouts/slideLayout225.xml"/><Relationship Id="rId6" Type="http://schemas.openxmlformats.org/officeDocument/2006/relationships/slideLayout" Target="../slideLayouts/slideLayout226.xml"/><Relationship Id="rId7" Type="http://schemas.openxmlformats.org/officeDocument/2006/relationships/slideLayout" Target="../slideLayouts/slideLayout227.xml"/><Relationship Id="rId8" Type="http://schemas.openxmlformats.org/officeDocument/2006/relationships/slideLayout" Target="../slideLayouts/slideLayout228.xml"/><Relationship Id="rId9" Type="http://schemas.openxmlformats.org/officeDocument/2006/relationships/slideLayout" Target="../slideLayouts/slideLayout229.xml"/><Relationship Id="rId10" Type="http://schemas.openxmlformats.org/officeDocument/2006/relationships/slideLayout" Target="../slideLayouts/slideLayout23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5.xml"/><Relationship Id="rId12" Type="http://schemas.openxmlformats.org/officeDocument/2006/relationships/theme" Target="../theme/theme5.xml"/><Relationship Id="rId1" Type="http://schemas.openxmlformats.org/officeDocument/2006/relationships/slideLayout" Target="../slideLayouts/slideLayout45.xml"/><Relationship Id="rId2" Type="http://schemas.openxmlformats.org/officeDocument/2006/relationships/slideLayout" Target="../slideLayouts/slideLayout46.xml"/><Relationship Id="rId3" Type="http://schemas.openxmlformats.org/officeDocument/2006/relationships/slideLayout" Target="../slideLayouts/slideLayout47.xml"/><Relationship Id="rId4" Type="http://schemas.openxmlformats.org/officeDocument/2006/relationships/slideLayout" Target="../slideLayouts/slideLayout48.xml"/><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6.xml"/><Relationship Id="rId12" Type="http://schemas.openxmlformats.org/officeDocument/2006/relationships/theme" Target="../theme/theme6.xml"/><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slideLayout" Target="../slideLayouts/slideLayout58.xml"/><Relationship Id="rId4" Type="http://schemas.openxmlformats.org/officeDocument/2006/relationships/slideLayout" Target="../slideLayouts/slideLayout59.xml"/><Relationship Id="rId5" Type="http://schemas.openxmlformats.org/officeDocument/2006/relationships/slideLayout" Target="../slideLayouts/slideLayout60.xm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7.xml"/><Relationship Id="rId12" Type="http://schemas.openxmlformats.org/officeDocument/2006/relationships/theme" Target="../theme/theme7.xml"/><Relationship Id="rId1" Type="http://schemas.openxmlformats.org/officeDocument/2006/relationships/slideLayout" Target="../slideLayouts/slideLayout67.xml"/><Relationship Id="rId2" Type="http://schemas.openxmlformats.org/officeDocument/2006/relationships/slideLayout" Target="../slideLayouts/slideLayout68.xml"/><Relationship Id="rId3" Type="http://schemas.openxmlformats.org/officeDocument/2006/relationships/slideLayout" Target="../slideLayouts/slideLayout69.xml"/><Relationship Id="rId4" Type="http://schemas.openxmlformats.org/officeDocument/2006/relationships/slideLayout" Target="../slideLayouts/slideLayout70.xml"/><Relationship Id="rId5" Type="http://schemas.openxmlformats.org/officeDocument/2006/relationships/slideLayout" Target="../slideLayouts/slideLayout71.xml"/><Relationship Id="rId6" Type="http://schemas.openxmlformats.org/officeDocument/2006/relationships/slideLayout" Target="../slideLayouts/slideLayout72.xml"/><Relationship Id="rId7" Type="http://schemas.openxmlformats.org/officeDocument/2006/relationships/slideLayout" Target="../slideLayouts/slideLayout73.xml"/><Relationship Id="rId8" Type="http://schemas.openxmlformats.org/officeDocument/2006/relationships/slideLayout" Target="../slideLayouts/slideLayout74.xml"/><Relationship Id="rId9" Type="http://schemas.openxmlformats.org/officeDocument/2006/relationships/slideLayout" Target="../slideLayouts/slideLayout75.xml"/><Relationship Id="rId10"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88.xml"/><Relationship Id="rId12" Type="http://schemas.openxmlformats.org/officeDocument/2006/relationships/theme" Target="../theme/theme8.xml"/><Relationship Id="rId1" Type="http://schemas.openxmlformats.org/officeDocument/2006/relationships/slideLayout" Target="../slideLayouts/slideLayout78.xml"/><Relationship Id="rId2" Type="http://schemas.openxmlformats.org/officeDocument/2006/relationships/slideLayout" Target="../slideLayouts/slideLayout79.xml"/><Relationship Id="rId3" Type="http://schemas.openxmlformats.org/officeDocument/2006/relationships/slideLayout" Target="../slideLayouts/slideLayout80.xml"/><Relationship Id="rId4" Type="http://schemas.openxmlformats.org/officeDocument/2006/relationships/slideLayout" Target="../slideLayouts/slideLayout81.xml"/><Relationship Id="rId5" Type="http://schemas.openxmlformats.org/officeDocument/2006/relationships/slideLayout" Target="../slideLayouts/slideLayout82.xml"/><Relationship Id="rId6" Type="http://schemas.openxmlformats.org/officeDocument/2006/relationships/slideLayout" Target="../slideLayouts/slideLayout83.xml"/><Relationship Id="rId7" Type="http://schemas.openxmlformats.org/officeDocument/2006/relationships/slideLayout" Target="../slideLayouts/slideLayout84.xml"/><Relationship Id="rId8" Type="http://schemas.openxmlformats.org/officeDocument/2006/relationships/slideLayout" Target="../slideLayouts/slideLayout85.xml"/><Relationship Id="rId9" Type="http://schemas.openxmlformats.org/officeDocument/2006/relationships/slideLayout" Target="../slideLayouts/slideLayout86.xml"/><Relationship Id="rId10"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99.xml"/><Relationship Id="rId12" Type="http://schemas.openxmlformats.org/officeDocument/2006/relationships/theme" Target="../theme/theme9.xml"/><Relationship Id="rId1" Type="http://schemas.openxmlformats.org/officeDocument/2006/relationships/slideLayout" Target="../slideLayouts/slideLayout89.xml"/><Relationship Id="rId2" Type="http://schemas.openxmlformats.org/officeDocument/2006/relationships/slideLayout" Target="../slideLayouts/slideLayout90.xml"/><Relationship Id="rId3" Type="http://schemas.openxmlformats.org/officeDocument/2006/relationships/slideLayout" Target="../slideLayouts/slideLayout91.xml"/><Relationship Id="rId4" Type="http://schemas.openxmlformats.org/officeDocument/2006/relationships/slideLayout" Target="../slideLayouts/slideLayout92.xml"/><Relationship Id="rId5" Type="http://schemas.openxmlformats.org/officeDocument/2006/relationships/slideLayout" Target="../slideLayouts/slideLayout93.xml"/><Relationship Id="rId6" Type="http://schemas.openxmlformats.org/officeDocument/2006/relationships/slideLayout" Target="../slideLayouts/slideLayout94.xml"/><Relationship Id="rId7" Type="http://schemas.openxmlformats.org/officeDocument/2006/relationships/slideLayout" Target="../slideLayouts/slideLayout95.xml"/><Relationship Id="rId8" Type="http://schemas.openxmlformats.org/officeDocument/2006/relationships/slideLayout" Target="../slideLayouts/slideLayout96.xml"/><Relationship Id="rId9" Type="http://schemas.openxmlformats.org/officeDocument/2006/relationships/slideLayout" Target="../slideLayouts/slideLayout97.xml"/><Relationship Id="rId10"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3"/>
          <a:srcRect/>
          <a:stretch>
            <a:fillRect/>
          </a:stretch>
        </p:blipFill>
        <p:spPr bwMode="auto">
          <a:xfrm>
            <a:off x="-152400" y="-381000"/>
            <a:ext cx="16471900" cy="6122988"/>
          </a:xfrm>
          <a:prstGeom prst="rect">
            <a:avLst/>
          </a:prstGeom>
          <a:noFill/>
          <a:ln w="12700" cap="flat">
            <a:noFill/>
            <a:miter lim="800000"/>
            <a:headEnd/>
            <a:tailEnd/>
          </a:ln>
        </p:spPr>
      </p:pic>
      <p:pic>
        <p:nvPicPr>
          <p:cNvPr id="1026" name="Picture 2"/>
          <p:cNvPicPr>
            <a:picLocks noChangeAspect="1" noChangeArrowheads="1"/>
          </p:cNvPicPr>
          <p:nvPr/>
        </p:nvPicPr>
        <p:blipFill>
          <a:blip r:embed="rId14"/>
          <a:srcRect/>
          <a:stretch>
            <a:fillRect/>
          </a:stretch>
        </p:blipFill>
        <p:spPr bwMode="auto">
          <a:xfrm>
            <a:off x="-165100" y="8907463"/>
            <a:ext cx="16471900" cy="268287"/>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200">
          <a:solidFill>
            <a:schemeClr val="tx1"/>
          </a:solidFill>
          <a:latin typeface="+mn-lt"/>
          <a:ea typeface="+mn-ea"/>
          <a:cs typeface="+mn-cs"/>
          <a:sym typeface="Gill Sans" pitchFamily="-65" charset="0"/>
        </a:defRPr>
      </a:lvl1pPr>
      <a:lvl2pPr algn="ctr" rtl="0" fontAlgn="base">
        <a:spcBef>
          <a:spcPct val="0"/>
        </a:spcBef>
        <a:spcAft>
          <a:spcPct val="0"/>
        </a:spcAft>
        <a:defRPr sz="3200">
          <a:solidFill>
            <a:schemeClr val="tx1"/>
          </a:solidFill>
          <a:latin typeface="+mn-lt"/>
          <a:ea typeface="+mn-ea"/>
          <a:cs typeface="+mn-cs"/>
          <a:sym typeface="Gill Sans" pitchFamily="-65" charset="0"/>
        </a:defRPr>
      </a:lvl2pPr>
      <a:lvl3pPr algn="ctr" rtl="0" fontAlgn="base">
        <a:spcBef>
          <a:spcPct val="0"/>
        </a:spcBef>
        <a:spcAft>
          <a:spcPct val="0"/>
        </a:spcAft>
        <a:defRPr sz="3200">
          <a:solidFill>
            <a:schemeClr val="tx1"/>
          </a:solidFill>
          <a:latin typeface="+mn-lt"/>
          <a:ea typeface="+mn-ea"/>
          <a:cs typeface="+mn-cs"/>
          <a:sym typeface="Gill Sans" pitchFamily="-65" charset="0"/>
        </a:defRPr>
      </a:lvl3pPr>
      <a:lvl4pPr algn="ctr" rtl="0" fontAlgn="base">
        <a:spcBef>
          <a:spcPct val="0"/>
        </a:spcBef>
        <a:spcAft>
          <a:spcPct val="0"/>
        </a:spcAft>
        <a:defRPr sz="3200">
          <a:solidFill>
            <a:schemeClr val="tx1"/>
          </a:solidFill>
          <a:latin typeface="+mn-lt"/>
          <a:ea typeface="+mn-ea"/>
          <a:cs typeface="+mn-cs"/>
          <a:sym typeface="Gill Sans" pitchFamily="-65" charset="0"/>
        </a:defRPr>
      </a:lvl4pPr>
      <a:lvl5pPr algn="ctr" rtl="0" fontAlgn="base">
        <a:spcBef>
          <a:spcPct val="0"/>
        </a:spcBef>
        <a:spcAft>
          <a:spcPct val="0"/>
        </a:spcAft>
        <a:defRPr sz="3200">
          <a:solidFill>
            <a:schemeClr val="tx1"/>
          </a:solidFill>
          <a:latin typeface="+mn-lt"/>
          <a:ea typeface="+mn-ea"/>
          <a:cs typeface="+mn-cs"/>
          <a:sym typeface="Gill Sans" pitchFamily="-65" charset="0"/>
        </a:defRPr>
      </a:lvl5pPr>
      <a:lvl6pPr marL="457200" algn="ctr" rtl="0" fontAlgn="base">
        <a:spcBef>
          <a:spcPct val="0"/>
        </a:spcBef>
        <a:spcAft>
          <a:spcPct val="0"/>
        </a:spcAft>
        <a:defRPr sz="3200">
          <a:solidFill>
            <a:schemeClr val="tx1"/>
          </a:solidFill>
          <a:latin typeface="+mn-lt"/>
          <a:ea typeface="+mn-ea"/>
          <a:cs typeface="+mn-cs"/>
          <a:sym typeface="Gill Sans" pitchFamily="-65" charset="0"/>
        </a:defRPr>
      </a:lvl6pPr>
      <a:lvl7pPr marL="914400" algn="ctr" rtl="0" fontAlgn="base">
        <a:spcBef>
          <a:spcPct val="0"/>
        </a:spcBef>
        <a:spcAft>
          <a:spcPct val="0"/>
        </a:spcAft>
        <a:defRPr sz="3200">
          <a:solidFill>
            <a:schemeClr val="tx1"/>
          </a:solidFill>
          <a:latin typeface="+mn-lt"/>
          <a:ea typeface="+mn-ea"/>
          <a:cs typeface="+mn-cs"/>
          <a:sym typeface="Gill Sans" pitchFamily="-65" charset="0"/>
        </a:defRPr>
      </a:lvl7pPr>
      <a:lvl8pPr marL="1371600" algn="ctr" rtl="0" fontAlgn="base">
        <a:spcBef>
          <a:spcPct val="0"/>
        </a:spcBef>
        <a:spcAft>
          <a:spcPct val="0"/>
        </a:spcAft>
        <a:defRPr sz="3200">
          <a:solidFill>
            <a:schemeClr val="tx1"/>
          </a:solidFill>
          <a:latin typeface="+mn-lt"/>
          <a:ea typeface="+mn-ea"/>
          <a:cs typeface="+mn-cs"/>
          <a:sym typeface="Gill Sans" pitchFamily="-65" charset="0"/>
        </a:defRPr>
      </a:lvl8pPr>
      <a:lvl9pPr marL="1828800" algn="ctr" rtl="0" fontAlgn="base">
        <a:spcBef>
          <a:spcPct val="0"/>
        </a:spcBef>
        <a:spcAft>
          <a:spcPct val="0"/>
        </a:spcAft>
        <a:defRPr sz="32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marL="6985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1pPr>
      <a:lvl2pPr marL="10414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2pPr>
      <a:lvl3pPr marL="13843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3pPr>
      <a:lvl4pPr marL="17399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4pPr>
      <a:lvl5pPr marL="20828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5pPr>
      <a:lvl6pPr marL="25400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6pPr>
      <a:lvl7pPr marL="29972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7pPr>
      <a:lvl8pPr marL="34544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8pPr>
      <a:lvl9pPr marL="39116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bwMode="auto">
          <a:xfrm>
            <a:off x="1587500" y="241300"/>
            <a:ext cx="13081000" cy="22860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
        <p:nvSpPr>
          <p:cNvPr id="11266" name="Rectangle 2"/>
          <p:cNvSpPr>
            <a:spLocks noGrp="1" noChangeArrowheads="1"/>
          </p:cNvSpPr>
          <p:nvPr>
            <p:ph type="body" idx="1"/>
          </p:nvPr>
        </p:nvSpPr>
        <p:spPr bwMode="auto">
          <a:xfrm>
            <a:off x="1587500" y="2590800"/>
            <a:ext cx="6299200" cy="53594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text styles</a:t>
            </a:r>
          </a:p>
          <a:p>
            <a:pPr lvl="1"/>
            <a:r>
              <a:rPr lang="en-US">
                <a:sym typeface="Gill Sans" pitchFamily="-65" charset="0"/>
              </a:rPr>
              <a:t>Second level</a:t>
            </a:r>
          </a:p>
          <a:p>
            <a:pPr lvl="2"/>
            <a:r>
              <a:rPr lang="en-US">
                <a:sym typeface="Gill Sans" pitchFamily="-65" charset="0"/>
              </a:rPr>
              <a:t>Third level</a:t>
            </a:r>
          </a:p>
          <a:p>
            <a:pPr lvl="3"/>
            <a:r>
              <a:rPr lang="en-US">
                <a:sym typeface="Gill Sans" pitchFamily="-65" charset="0"/>
              </a:rPr>
              <a:t>Fourth level</a:t>
            </a:r>
          </a:p>
          <a:p>
            <a:pPr lvl="4"/>
            <a:r>
              <a:rPr lang="en-US">
                <a:sym typeface="Gill Sans" pitchFamily="-65" charset="0"/>
              </a:rPr>
              <a:t>Fifth level</a:t>
            </a: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marL="6016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1pPr>
      <a:lvl2pPr marL="9445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2pPr>
      <a:lvl3pPr marL="12874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3pPr>
      <a:lvl4pPr marL="16430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4pPr>
      <a:lvl5pPr marL="19859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5pPr>
      <a:lvl6pPr marL="24431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6pPr>
      <a:lvl7pPr marL="29003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7pPr>
      <a:lvl8pPr marL="33575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8pPr>
      <a:lvl9pPr marL="38147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bwMode="auto">
          <a:xfrm>
            <a:off x="1587500" y="241300"/>
            <a:ext cx="13081000" cy="22860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
        <p:nvSpPr>
          <p:cNvPr id="12290" name="Rectangle 2"/>
          <p:cNvSpPr>
            <a:spLocks noGrp="1" noChangeArrowheads="1"/>
          </p:cNvSpPr>
          <p:nvPr>
            <p:ph type="body" idx="1"/>
          </p:nvPr>
        </p:nvSpPr>
        <p:spPr bwMode="auto">
          <a:xfrm>
            <a:off x="1587500" y="2590800"/>
            <a:ext cx="13081000" cy="53594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lvl="0"/>
            <a:r>
              <a:rPr lang="en-US">
                <a:sym typeface="Gill Sans" pitchFamily="-65" charset="0"/>
              </a:rPr>
              <a:t>Click to edit Master text styles</a:t>
            </a:r>
          </a:p>
          <a:p>
            <a:pPr lvl="1"/>
            <a:r>
              <a:rPr lang="en-US">
                <a:sym typeface="Gill Sans" pitchFamily="-65" charset="0"/>
              </a:rPr>
              <a:t>Second level</a:t>
            </a:r>
          </a:p>
          <a:p>
            <a:pPr lvl="2"/>
            <a:r>
              <a:rPr lang="en-US">
                <a:sym typeface="Gill Sans" pitchFamily="-65" charset="0"/>
              </a:rPr>
              <a:t>Third level</a:t>
            </a:r>
          </a:p>
          <a:p>
            <a:pPr lvl="3"/>
            <a:r>
              <a:rPr lang="en-US">
                <a:sym typeface="Gill Sans" pitchFamily="-65" charset="0"/>
              </a:rPr>
              <a:t>Fourth level</a:t>
            </a:r>
          </a:p>
          <a:p>
            <a:pPr lvl="4"/>
            <a:r>
              <a:rPr lang="en-US">
                <a:sym typeface="Gill Sans" pitchFamily="-65" charset="0"/>
              </a:rPr>
              <a:t>Fifth level</a:t>
            </a:r>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marL="6016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1pPr>
      <a:lvl2pPr marL="9445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2pPr>
      <a:lvl3pPr marL="12874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3pPr>
      <a:lvl4pPr marL="16430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4pPr>
      <a:lvl5pPr marL="19859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5pPr>
      <a:lvl6pPr marL="24431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6pPr>
      <a:lvl7pPr marL="29003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7pPr>
      <a:lvl8pPr marL="33575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8pPr>
      <a:lvl9pPr marL="38147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bwMode="auto">
          <a:xfrm>
            <a:off x="1587500" y="241300"/>
            <a:ext cx="13081000" cy="22860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
        <p:nvSpPr>
          <p:cNvPr id="13314" name="Rectangle 2"/>
          <p:cNvSpPr>
            <a:spLocks noGrp="1" noChangeArrowheads="1"/>
          </p:cNvSpPr>
          <p:nvPr>
            <p:ph type="body" idx="1"/>
          </p:nvPr>
        </p:nvSpPr>
        <p:spPr bwMode="auto">
          <a:xfrm>
            <a:off x="9715500" y="2590800"/>
            <a:ext cx="4953000" cy="53594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text styles</a:t>
            </a:r>
          </a:p>
          <a:p>
            <a:pPr lvl="1"/>
            <a:r>
              <a:rPr lang="en-US">
                <a:sym typeface="Gill Sans" pitchFamily="-65" charset="0"/>
              </a:rPr>
              <a:t>Second level</a:t>
            </a:r>
          </a:p>
          <a:p>
            <a:pPr lvl="2"/>
            <a:r>
              <a:rPr lang="en-US">
                <a:sym typeface="Gill Sans" pitchFamily="-65" charset="0"/>
              </a:rPr>
              <a:t>Third level</a:t>
            </a:r>
          </a:p>
          <a:p>
            <a:pPr lvl="3"/>
            <a:r>
              <a:rPr lang="en-US">
                <a:sym typeface="Gill Sans" pitchFamily="-65" charset="0"/>
              </a:rPr>
              <a:t>Fourth level</a:t>
            </a:r>
          </a:p>
          <a:p>
            <a:pPr lvl="4"/>
            <a:r>
              <a:rPr lang="en-US">
                <a:sym typeface="Gill Sans" pitchFamily="-65" charset="0"/>
              </a:rPr>
              <a:t>Fifth level</a:t>
            </a:r>
          </a:p>
        </p:txBody>
      </p:sp>
    </p:spTree>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marL="6016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1pPr>
      <a:lvl2pPr marL="9445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2pPr>
      <a:lvl3pPr marL="12874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3pPr>
      <a:lvl4pPr marL="16430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4pPr>
      <a:lvl5pPr marL="19859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5pPr>
      <a:lvl6pPr marL="24431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6pPr>
      <a:lvl7pPr marL="29003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7pPr>
      <a:lvl8pPr marL="33575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8pPr>
      <a:lvl9pPr marL="38147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bwMode="auto">
          <a:xfrm>
            <a:off x="1587500" y="241300"/>
            <a:ext cx="13081000" cy="22860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
        <p:nvSpPr>
          <p:cNvPr id="14338" name="Rectangle 2"/>
          <p:cNvSpPr>
            <a:spLocks noGrp="1" noChangeArrowheads="1"/>
          </p:cNvSpPr>
          <p:nvPr>
            <p:ph type="body" idx="1"/>
          </p:nvPr>
        </p:nvSpPr>
        <p:spPr bwMode="auto">
          <a:xfrm>
            <a:off x="1587500" y="2590800"/>
            <a:ext cx="6299200" cy="53594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text styles</a:t>
            </a:r>
          </a:p>
          <a:p>
            <a:pPr lvl="1"/>
            <a:r>
              <a:rPr lang="en-US">
                <a:sym typeface="Gill Sans" pitchFamily="-65" charset="0"/>
              </a:rPr>
              <a:t>Second level</a:t>
            </a:r>
          </a:p>
          <a:p>
            <a:pPr lvl="2"/>
            <a:r>
              <a:rPr lang="en-US">
                <a:sym typeface="Gill Sans" pitchFamily="-65" charset="0"/>
              </a:rPr>
              <a:t>Third level</a:t>
            </a:r>
          </a:p>
          <a:p>
            <a:pPr lvl="3"/>
            <a:r>
              <a:rPr lang="en-US">
                <a:sym typeface="Gill Sans" pitchFamily="-65" charset="0"/>
              </a:rPr>
              <a:t>Fourth level</a:t>
            </a:r>
          </a:p>
          <a:p>
            <a:pPr lvl="4"/>
            <a:r>
              <a:rPr lang="en-US">
                <a:sym typeface="Gill Sans" pitchFamily="-65" charset="0"/>
              </a:rPr>
              <a:t>Fifth level</a:t>
            </a:r>
          </a:p>
        </p:txBody>
      </p:sp>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marL="6016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1pPr>
      <a:lvl2pPr marL="9445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2pPr>
      <a:lvl3pPr marL="12874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3pPr>
      <a:lvl4pPr marL="16430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4pPr>
      <a:lvl5pPr marL="19859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5pPr>
      <a:lvl6pPr marL="24431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6pPr>
      <a:lvl7pPr marL="29003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7pPr>
      <a:lvl8pPr marL="33575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8pPr>
      <a:lvl9pPr marL="3814763" indent="-385763" algn="l" rtl="0" fontAlgn="base">
        <a:spcBef>
          <a:spcPts val="3600"/>
        </a:spcBef>
        <a:spcAft>
          <a:spcPct val="0"/>
        </a:spcAft>
        <a:buSzPct val="171000"/>
        <a:buFont typeface="Gill Sans" pitchFamily="-65" charset="0"/>
        <a:buChar char="•"/>
        <a:defRPr sz="28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15361" name="Picture 1"/>
          <p:cNvPicPr>
            <a:picLocks noChangeAspect="1" noChangeArrowheads="1"/>
          </p:cNvPicPr>
          <p:nvPr/>
        </p:nvPicPr>
        <p:blipFill>
          <a:blip r:embed="rId13"/>
          <a:srcRect/>
          <a:stretch>
            <a:fillRect/>
          </a:stretch>
        </p:blipFill>
        <p:spPr bwMode="auto">
          <a:xfrm>
            <a:off x="-165100" y="8907463"/>
            <a:ext cx="16471900" cy="268287"/>
          </a:xfrm>
          <a:prstGeom prst="rect">
            <a:avLst/>
          </a:prstGeom>
          <a:noFill/>
          <a:ln w="12700" cap="flat">
            <a:noFill/>
            <a:miter lim="800000"/>
            <a:headEnd/>
            <a:tailEnd/>
          </a:ln>
        </p:spPr>
      </p:pic>
      <p:pic>
        <p:nvPicPr>
          <p:cNvPr id="15362" name="Picture 2"/>
          <p:cNvPicPr>
            <a:picLocks noChangeAspect="1" noChangeArrowheads="1"/>
          </p:cNvPicPr>
          <p:nvPr/>
        </p:nvPicPr>
        <p:blipFill>
          <a:blip r:embed="rId14"/>
          <a:srcRect/>
          <a:stretch>
            <a:fillRect/>
          </a:stretch>
        </p:blipFill>
        <p:spPr bwMode="auto">
          <a:xfrm>
            <a:off x="-12700" y="-249238"/>
            <a:ext cx="16268700" cy="2822576"/>
          </a:xfrm>
          <a:prstGeom prst="rect">
            <a:avLst/>
          </a:prstGeom>
          <a:noFill/>
          <a:ln w="12700" cap="flat">
            <a:noFill/>
            <a:miter lim="800000"/>
            <a:headEnd/>
            <a:tailEnd/>
          </a:ln>
        </p:spPr>
      </p:pic>
      <p:pic>
        <p:nvPicPr>
          <p:cNvPr id="15363" name="Picture 3"/>
          <p:cNvPicPr>
            <a:picLocks noChangeAspect="1" noChangeArrowheads="1"/>
          </p:cNvPicPr>
          <p:nvPr/>
        </p:nvPicPr>
        <p:blipFill>
          <a:blip r:embed="rId15"/>
          <a:srcRect/>
          <a:stretch>
            <a:fillRect/>
          </a:stretch>
        </p:blipFill>
        <p:spPr bwMode="auto">
          <a:xfrm>
            <a:off x="0" y="139700"/>
            <a:ext cx="16306800" cy="2489200"/>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200">
          <a:solidFill>
            <a:schemeClr val="tx1"/>
          </a:solidFill>
          <a:latin typeface="+mn-lt"/>
          <a:ea typeface="+mn-ea"/>
          <a:cs typeface="+mn-cs"/>
          <a:sym typeface="Gill Sans" pitchFamily="-65" charset="0"/>
        </a:defRPr>
      </a:lvl1pPr>
      <a:lvl2pPr algn="ctr" rtl="0" fontAlgn="base">
        <a:spcBef>
          <a:spcPct val="0"/>
        </a:spcBef>
        <a:spcAft>
          <a:spcPct val="0"/>
        </a:spcAft>
        <a:defRPr sz="3200">
          <a:solidFill>
            <a:schemeClr val="tx1"/>
          </a:solidFill>
          <a:latin typeface="+mn-lt"/>
          <a:ea typeface="+mn-ea"/>
          <a:cs typeface="+mn-cs"/>
          <a:sym typeface="Gill Sans" pitchFamily="-65" charset="0"/>
        </a:defRPr>
      </a:lvl2pPr>
      <a:lvl3pPr algn="ctr" rtl="0" fontAlgn="base">
        <a:spcBef>
          <a:spcPct val="0"/>
        </a:spcBef>
        <a:spcAft>
          <a:spcPct val="0"/>
        </a:spcAft>
        <a:defRPr sz="3200">
          <a:solidFill>
            <a:schemeClr val="tx1"/>
          </a:solidFill>
          <a:latin typeface="+mn-lt"/>
          <a:ea typeface="+mn-ea"/>
          <a:cs typeface="+mn-cs"/>
          <a:sym typeface="Gill Sans" pitchFamily="-65" charset="0"/>
        </a:defRPr>
      </a:lvl3pPr>
      <a:lvl4pPr algn="ctr" rtl="0" fontAlgn="base">
        <a:spcBef>
          <a:spcPct val="0"/>
        </a:spcBef>
        <a:spcAft>
          <a:spcPct val="0"/>
        </a:spcAft>
        <a:defRPr sz="3200">
          <a:solidFill>
            <a:schemeClr val="tx1"/>
          </a:solidFill>
          <a:latin typeface="+mn-lt"/>
          <a:ea typeface="+mn-ea"/>
          <a:cs typeface="+mn-cs"/>
          <a:sym typeface="Gill Sans" pitchFamily="-65" charset="0"/>
        </a:defRPr>
      </a:lvl4pPr>
      <a:lvl5pPr algn="ctr" rtl="0" fontAlgn="base">
        <a:spcBef>
          <a:spcPct val="0"/>
        </a:spcBef>
        <a:spcAft>
          <a:spcPct val="0"/>
        </a:spcAft>
        <a:defRPr sz="3200">
          <a:solidFill>
            <a:schemeClr val="tx1"/>
          </a:solidFill>
          <a:latin typeface="+mn-lt"/>
          <a:ea typeface="+mn-ea"/>
          <a:cs typeface="+mn-cs"/>
          <a:sym typeface="Gill Sans" pitchFamily="-65" charset="0"/>
        </a:defRPr>
      </a:lvl5pPr>
      <a:lvl6pPr marL="457200" algn="ctr" rtl="0" fontAlgn="base">
        <a:spcBef>
          <a:spcPct val="0"/>
        </a:spcBef>
        <a:spcAft>
          <a:spcPct val="0"/>
        </a:spcAft>
        <a:defRPr sz="3200">
          <a:solidFill>
            <a:schemeClr val="tx1"/>
          </a:solidFill>
          <a:latin typeface="+mn-lt"/>
          <a:ea typeface="+mn-ea"/>
          <a:cs typeface="+mn-cs"/>
          <a:sym typeface="Gill Sans" pitchFamily="-65" charset="0"/>
        </a:defRPr>
      </a:lvl6pPr>
      <a:lvl7pPr marL="914400" algn="ctr" rtl="0" fontAlgn="base">
        <a:spcBef>
          <a:spcPct val="0"/>
        </a:spcBef>
        <a:spcAft>
          <a:spcPct val="0"/>
        </a:spcAft>
        <a:defRPr sz="3200">
          <a:solidFill>
            <a:schemeClr val="tx1"/>
          </a:solidFill>
          <a:latin typeface="+mn-lt"/>
          <a:ea typeface="+mn-ea"/>
          <a:cs typeface="+mn-cs"/>
          <a:sym typeface="Gill Sans" pitchFamily="-65" charset="0"/>
        </a:defRPr>
      </a:lvl7pPr>
      <a:lvl8pPr marL="1371600" algn="ctr" rtl="0" fontAlgn="base">
        <a:spcBef>
          <a:spcPct val="0"/>
        </a:spcBef>
        <a:spcAft>
          <a:spcPct val="0"/>
        </a:spcAft>
        <a:defRPr sz="3200">
          <a:solidFill>
            <a:schemeClr val="tx1"/>
          </a:solidFill>
          <a:latin typeface="+mn-lt"/>
          <a:ea typeface="+mn-ea"/>
          <a:cs typeface="+mn-cs"/>
          <a:sym typeface="Gill Sans" pitchFamily="-65" charset="0"/>
        </a:defRPr>
      </a:lvl8pPr>
      <a:lvl9pPr marL="1828800" algn="ctr" rtl="0" fontAlgn="base">
        <a:spcBef>
          <a:spcPct val="0"/>
        </a:spcBef>
        <a:spcAft>
          <a:spcPct val="0"/>
        </a:spcAft>
        <a:defRPr sz="32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16385" name="Picture 1"/>
          <p:cNvPicPr>
            <a:picLocks noChangeAspect="1" noChangeArrowheads="1"/>
          </p:cNvPicPr>
          <p:nvPr/>
        </p:nvPicPr>
        <p:blipFill>
          <a:blip r:embed="rId13"/>
          <a:srcRect/>
          <a:stretch>
            <a:fillRect/>
          </a:stretch>
        </p:blipFill>
        <p:spPr bwMode="auto">
          <a:xfrm>
            <a:off x="1879600" y="-50800"/>
            <a:ext cx="12407900" cy="9207500"/>
          </a:xfrm>
          <a:prstGeom prst="rect">
            <a:avLst/>
          </a:prstGeom>
          <a:noFill/>
          <a:ln w="12700" cap="flat">
            <a:noFill/>
            <a:miter lim="800000"/>
            <a:headEnd/>
            <a:tailEnd/>
          </a:ln>
        </p:spPr>
      </p:pic>
    </p:spTree>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200">
          <a:solidFill>
            <a:schemeClr val="tx1"/>
          </a:solidFill>
          <a:latin typeface="+mn-lt"/>
          <a:ea typeface="+mn-ea"/>
          <a:cs typeface="+mn-cs"/>
          <a:sym typeface="Gill Sans" pitchFamily="-65" charset="0"/>
        </a:defRPr>
      </a:lvl1pPr>
      <a:lvl2pPr algn="ctr" rtl="0" fontAlgn="base">
        <a:spcBef>
          <a:spcPct val="0"/>
        </a:spcBef>
        <a:spcAft>
          <a:spcPct val="0"/>
        </a:spcAft>
        <a:defRPr sz="3200">
          <a:solidFill>
            <a:schemeClr val="tx1"/>
          </a:solidFill>
          <a:latin typeface="+mn-lt"/>
          <a:ea typeface="+mn-ea"/>
          <a:cs typeface="+mn-cs"/>
          <a:sym typeface="Gill Sans" pitchFamily="-65" charset="0"/>
        </a:defRPr>
      </a:lvl2pPr>
      <a:lvl3pPr algn="ctr" rtl="0" fontAlgn="base">
        <a:spcBef>
          <a:spcPct val="0"/>
        </a:spcBef>
        <a:spcAft>
          <a:spcPct val="0"/>
        </a:spcAft>
        <a:defRPr sz="3200">
          <a:solidFill>
            <a:schemeClr val="tx1"/>
          </a:solidFill>
          <a:latin typeface="+mn-lt"/>
          <a:ea typeface="+mn-ea"/>
          <a:cs typeface="+mn-cs"/>
          <a:sym typeface="Gill Sans" pitchFamily="-65" charset="0"/>
        </a:defRPr>
      </a:lvl3pPr>
      <a:lvl4pPr algn="ctr" rtl="0" fontAlgn="base">
        <a:spcBef>
          <a:spcPct val="0"/>
        </a:spcBef>
        <a:spcAft>
          <a:spcPct val="0"/>
        </a:spcAft>
        <a:defRPr sz="3200">
          <a:solidFill>
            <a:schemeClr val="tx1"/>
          </a:solidFill>
          <a:latin typeface="+mn-lt"/>
          <a:ea typeface="+mn-ea"/>
          <a:cs typeface="+mn-cs"/>
          <a:sym typeface="Gill Sans" pitchFamily="-65" charset="0"/>
        </a:defRPr>
      </a:lvl4pPr>
      <a:lvl5pPr algn="ctr" rtl="0" fontAlgn="base">
        <a:spcBef>
          <a:spcPct val="0"/>
        </a:spcBef>
        <a:spcAft>
          <a:spcPct val="0"/>
        </a:spcAft>
        <a:defRPr sz="3200">
          <a:solidFill>
            <a:schemeClr val="tx1"/>
          </a:solidFill>
          <a:latin typeface="+mn-lt"/>
          <a:ea typeface="+mn-ea"/>
          <a:cs typeface="+mn-cs"/>
          <a:sym typeface="Gill Sans" pitchFamily="-65" charset="0"/>
        </a:defRPr>
      </a:lvl5pPr>
      <a:lvl6pPr marL="457200" algn="ctr" rtl="0" fontAlgn="base">
        <a:spcBef>
          <a:spcPct val="0"/>
        </a:spcBef>
        <a:spcAft>
          <a:spcPct val="0"/>
        </a:spcAft>
        <a:defRPr sz="3200">
          <a:solidFill>
            <a:schemeClr val="tx1"/>
          </a:solidFill>
          <a:latin typeface="+mn-lt"/>
          <a:ea typeface="+mn-ea"/>
          <a:cs typeface="+mn-cs"/>
          <a:sym typeface="Gill Sans" pitchFamily="-65" charset="0"/>
        </a:defRPr>
      </a:lvl6pPr>
      <a:lvl7pPr marL="914400" algn="ctr" rtl="0" fontAlgn="base">
        <a:spcBef>
          <a:spcPct val="0"/>
        </a:spcBef>
        <a:spcAft>
          <a:spcPct val="0"/>
        </a:spcAft>
        <a:defRPr sz="3200">
          <a:solidFill>
            <a:schemeClr val="tx1"/>
          </a:solidFill>
          <a:latin typeface="+mn-lt"/>
          <a:ea typeface="+mn-ea"/>
          <a:cs typeface="+mn-cs"/>
          <a:sym typeface="Gill Sans" pitchFamily="-65" charset="0"/>
        </a:defRPr>
      </a:lvl7pPr>
      <a:lvl8pPr marL="1371600" algn="ctr" rtl="0" fontAlgn="base">
        <a:spcBef>
          <a:spcPct val="0"/>
        </a:spcBef>
        <a:spcAft>
          <a:spcPct val="0"/>
        </a:spcAft>
        <a:defRPr sz="3200">
          <a:solidFill>
            <a:schemeClr val="tx1"/>
          </a:solidFill>
          <a:latin typeface="+mn-lt"/>
          <a:ea typeface="+mn-ea"/>
          <a:cs typeface="+mn-cs"/>
          <a:sym typeface="Gill Sans" pitchFamily="-65" charset="0"/>
        </a:defRPr>
      </a:lvl8pPr>
      <a:lvl9pPr marL="1828800" algn="ctr" rtl="0" fontAlgn="base">
        <a:spcBef>
          <a:spcPct val="0"/>
        </a:spcBef>
        <a:spcAft>
          <a:spcPct val="0"/>
        </a:spcAft>
        <a:defRPr sz="32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200">
          <a:solidFill>
            <a:schemeClr val="tx1"/>
          </a:solidFill>
          <a:latin typeface="+mn-lt"/>
          <a:ea typeface="+mn-ea"/>
          <a:cs typeface="+mn-cs"/>
          <a:sym typeface="Gill Sans" pitchFamily="-65" charset="0"/>
        </a:defRPr>
      </a:lvl1pPr>
      <a:lvl2pPr algn="ctr" rtl="0" fontAlgn="base">
        <a:spcBef>
          <a:spcPct val="0"/>
        </a:spcBef>
        <a:spcAft>
          <a:spcPct val="0"/>
        </a:spcAft>
        <a:defRPr sz="3200">
          <a:solidFill>
            <a:schemeClr val="tx1"/>
          </a:solidFill>
          <a:latin typeface="+mn-lt"/>
          <a:ea typeface="+mn-ea"/>
          <a:cs typeface="+mn-cs"/>
          <a:sym typeface="Gill Sans" pitchFamily="-65" charset="0"/>
        </a:defRPr>
      </a:lvl2pPr>
      <a:lvl3pPr algn="ctr" rtl="0" fontAlgn="base">
        <a:spcBef>
          <a:spcPct val="0"/>
        </a:spcBef>
        <a:spcAft>
          <a:spcPct val="0"/>
        </a:spcAft>
        <a:defRPr sz="3200">
          <a:solidFill>
            <a:schemeClr val="tx1"/>
          </a:solidFill>
          <a:latin typeface="+mn-lt"/>
          <a:ea typeface="+mn-ea"/>
          <a:cs typeface="+mn-cs"/>
          <a:sym typeface="Gill Sans" pitchFamily="-65" charset="0"/>
        </a:defRPr>
      </a:lvl3pPr>
      <a:lvl4pPr algn="ctr" rtl="0" fontAlgn="base">
        <a:spcBef>
          <a:spcPct val="0"/>
        </a:spcBef>
        <a:spcAft>
          <a:spcPct val="0"/>
        </a:spcAft>
        <a:defRPr sz="3200">
          <a:solidFill>
            <a:schemeClr val="tx1"/>
          </a:solidFill>
          <a:latin typeface="+mn-lt"/>
          <a:ea typeface="+mn-ea"/>
          <a:cs typeface="+mn-cs"/>
          <a:sym typeface="Gill Sans" pitchFamily="-65" charset="0"/>
        </a:defRPr>
      </a:lvl4pPr>
      <a:lvl5pPr algn="ctr" rtl="0" fontAlgn="base">
        <a:spcBef>
          <a:spcPct val="0"/>
        </a:spcBef>
        <a:spcAft>
          <a:spcPct val="0"/>
        </a:spcAft>
        <a:defRPr sz="3200">
          <a:solidFill>
            <a:schemeClr val="tx1"/>
          </a:solidFill>
          <a:latin typeface="+mn-lt"/>
          <a:ea typeface="+mn-ea"/>
          <a:cs typeface="+mn-cs"/>
          <a:sym typeface="Gill Sans" pitchFamily="-65" charset="0"/>
        </a:defRPr>
      </a:lvl5pPr>
      <a:lvl6pPr marL="457200" algn="ctr" rtl="0" fontAlgn="base">
        <a:spcBef>
          <a:spcPct val="0"/>
        </a:spcBef>
        <a:spcAft>
          <a:spcPct val="0"/>
        </a:spcAft>
        <a:defRPr sz="3200">
          <a:solidFill>
            <a:schemeClr val="tx1"/>
          </a:solidFill>
          <a:latin typeface="+mn-lt"/>
          <a:ea typeface="+mn-ea"/>
          <a:cs typeface="+mn-cs"/>
          <a:sym typeface="Gill Sans" pitchFamily="-65" charset="0"/>
        </a:defRPr>
      </a:lvl6pPr>
      <a:lvl7pPr marL="914400" algn="ctr" rtl="0" fontAlgn="base">
        <a:spcBef>
          <a:spcPct val="0"/>
        </a:spcBef>
        <a:spcAft>
          <a:spcPct val="0"/>
        </a:spcAft>
        <a:defRPr sz="3200">
          <a:solidFill>
            <a:schemeClr val="tx1"/>
          </a:solidFill>
          <a:latin typeface="+mn-lt"/>
          <a:ea typeface="+mn-ea"/>
          <a:cs typeface="+mn-cs"/>
          <a:sym typeface="Gill Sans" pitchFamily="-65" charset="0"/>
        </a:defRPr>
      </a:lvl7pPr>
      <a:lvl8pPr marL="1371600" algn="ctr" rtl="0" fontAlgn="base">
        <a:spcBef>
          <a:spcPct val="0"/>
        </a:spcBef>
        <a:spcAft>
          <a:spcPct val="0"/>
        </a:spcAft>
        <a:defRPr sz="3200">
          <a:solidFill>
            <a:schemeClr val="tx1"/>
          </a:solidFill>
          <a:latin typeface="+mn-lt"/>
          <a:ea typeface="+mn-ea"/>
          <a:cs typeface="+mn-cs"/>
          <a:sym typeface="Gill Sans" pitchFamily="-65" charset="0"/>
        </a:defRPr>
      </a:lvl8pPr>
      <a:lvl9pPr marL="1828800" algn="ctr" rtl="0" fontAlgn="base">
        <a:spcBef>
          <a:spcPct val="0"/>
        </a:spcBef>
        <a:spcAft>
          <a:spcPct val="0"/>
        </a:spcAft>
        <a:defRPr sz="32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bwMode="auto">
          <a:xfrm>
            <a:off x="1587500" y="241300"/>
            <a:ext cx="13081000" cy="22860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
        <p:nvSpPr>
          <p:cNvPr id="18434" name="Rectangle 2"/>
          <p:cNvSpPr>
            <a:spLocks noGrp="1" noChangeArrowheads="1"/>
          </p:cNvSpPr>
          <p:nvPr>
            <p:ph type="body" idx="1"/>
          </p:nvPr>
        </p:nvSpPr>
        <p:spPr bwMode="auto">
          <a:xfrm>
            <a:off x="1587500" y="2590800"/>
            <a:ext cx="13081000" cy="53594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text styles</a:t>
            </a:r>
          </a:p>
          <a:p>
            <a:pPr lvl="1"/>
            <a:r>
              <a:rPr lang="en-US">
                <a:sym typeface="Gill Sans" pitchFamily="-65" charset="0"/>
              </a:rPr>
              <a:t>Second level</a:t>
            </a:r>
          </a:p>
          <a:p>
            <a:pPr lvl="2"/>
            <a:r>
              <a:rPr lang="en-US">
                <a:sym typeface="Gill Sans" pitchFamily="-65" charset="0"/>
              </a:rPr>
              <a:t>Third level</a:t>
            </a:r>
          </a:p>
          <a:p>
            <a:pPr lvl="3"/>
            <a:r>
              <a:rPr lang="en-US">
                <a:sym typeface="Gill Sans" pitchFamily="-65" charset="0"/>
              </a:rPr>
              <a:t>Fourth level</a:t>
            </a:r>
          </a:p>
          <a:p>
            <a:pPr lvl="4"/>
            <a:r>
              <a:rPr lang="en-US">
                <a:sym typeface="Gill Sans" pitchFamily="-65" charset="0"/>
              </a:rPr>
              <a:t>Fifth level</a:t>
            </a:r>
          </a:p>
        </p:txBody>
      </p:sp>
    </p:spTree>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marL="6604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1pPr>
      <a:lvl2pPr marL="10033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2pPr>
      <a:lvl3pPr marL="13462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3pPr>
      <a:lvl4pPr marL="17018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4pPr>
      <a:lvl5pPr marL="20447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5pPr>
      <a:lvl6pPr marL="25019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6pPr>
      <a:lvl7pPr marL="29591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7pPr>
      <a:lvl8pPr marL="34163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8pPr>
      <a:lvl9pPr marL="38735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19457" name="Picture 1"/>
          <p:cNvPicPr>
            <a:picLocks noChangeAspect="1" noChangeArrowheads="1"/>
          </p:cNvPicPr>
          <p:nvPr/>
        </p:nvPicPr>
        <p:blipFill>
          <a:blip r:embed="rId13"/>
          <a:srcRect/>
          <a:stretch>
            <a:fillRect/>
          </a:stretch>
        </p:blipFill>
        <p:spPr bwMode="auto">
          <a:xfrm>
            <a:off x="-134938" y="-379413"/>
            <a:ext cx="16471901" cy="6121401"/>
          </a:xfrm>
          <a:prstGeom prst="rect">
            <a:avLst/>
          </a:prstGeom>
          <a:noFill/>
          <a:ln w="12700" cap="flat">
            <a:noFill/>
            <a:miter lim="800000"/>
            <a:headEnd/>
            <a:tailEnd/>
          </a:ln>
        </p:spPr>
      </p:pic>
      <p:sp>
        <p:nvSpPr>
          <p:cNvPr id="19458" name="Rectangle 2"/>
          <p:cNvSpPr>
            <a:spLocks noGrp="1" noChangeArrowheads="1"/>
          </p:cNvSpPr>
          <p:nvPr>
            <p:ph type="title"/>
          </p:nvPr>
        </p:nvSpPr>
        <p:spPr bwMode="auto">
          <a:xfrm>
            <a:off x="812800" y="1184275"/>
            <a:ext cx="14630400" cy="704850"/>
          </a:xfrm>
          <a:prstGeom prst="rect">
            <a:avLst/>
          </a:prstGeom>
          <a:noFill/>
          <a:ln w="12700">
            <a:noFill/>
            <a:miter lim="800000"/>
            <a:headEnd/>
            <a:tailEnd/>
          </a:ln>
          <a:effectLst/>
        </p:spPr>
        <p:txBody>
          <a:bodyPr vert="horz" wrap="square" lIns="63500" tIns="63500" rIns="63500" bIns="63500" numCol="1" anchor="ctr" anchorCtr="0" compatLnSpc="1">
            <a:prstTxWarp prst="textNoShape">
              <a:avLst/>
            </a:prstTxWarp>
          </a:bodyPr>
          <a:lstStyle/>
          <a:p>
            <a:pPr lvl="0"/>
            <a:r>
              <a:rPr lang="en-US">
                <a:sym typeface="Arial Rounded MT Bold" pitchFamily="-65" charset="0"/>
              </a:rPr>
              <a:t>Click to edit Master title style</a:t>
            </a:r>
          </a:p>
        </p:txBody>
      </p:sp>
      <p:sp>
        <p:nvSpPr>
          <p:cNvPr id="19459" name="Rectangle 3"/>
          <p:cNvSpPr>
            <a:spLocks noGrp="1" noChangeArrowheads="1"/>
          </p:cNvSpPr>
          <p:nvPr>
            <p:ph type="body" idx="1"/>
          </p:nvPr>
        </p:nvSpPr>
        <p:spPr bwMode="auto">
          <a:xfrm>
            <a:off x="812800" y="2133600"/>
            <a:ext cx="14630400" cy="6034088"/>
          </a:xfrm>
          <a:prstGeom prst="rect">
            <a:avLst/>
          </a:prstGeom>
          <a:noFill/>
          <a:ln w="12700">
            <a:noFill/>
            <a:miter lim="800000"/>
            <a:headEnd/>
            <a:tailEnd/>
          </a:ln>
          <a:effectLst/>
        </p:spPr>
        <p:txBody>
          <a:bodyPr vert="horz" wrap="square" lIns="63500" tIns="63500" rIns="63500" bIns="63500" numCol="1" anchor="t" anchorCtr="0" compatLnSpc="1">
            <a:prstTxWarp prst="textNoShape">
              <a:avLst/>
            </a:prstTxWarp>
          </a:bodyPr>
          <a:lstStyle/>
          <a:p>
            <a:pPr lvl="0"/>
            <a:r>
              <a:rPr lang="en-US">
                <a:sym typeface="Arial Rounded MT Bold" pitchFamily="-65" charset="0"/>
              </a:rPr>
              <a:t>Click to edit Master text styles</a:t>
            </a:r>
          </a:p>
          <a:p>
            <a:pPr lvl="1"/>
            <a:r>
              <a:rPr lang="en-US">
                <a:sym typeface="Helvetica Light" pitchFamily="-65" charset="0"/>
              </a:rPr>
              <a:t>Second level</a:t>
            </a:r>
          </a:p>
          <a:p>
            <a:pPr lvl="2"/>
            <a:r>
              <a:rPr lang="en-US">
                <a:sym typeface="Helvetica Light" pitchFamily="-65" charset="0"/>
              </a:rPr>
              <a:t>Third level</a:t>
            </a:r>
          </a:p>
          <a:p>
            <a:pPr lvl="3"/>
            <a:r>
              <a:rPr lang="en-US">
                <a:sym typeface="Helvetica Light" pitchFamily="-65" charset="0"/>
              </a:rPr>
              <a:t>Fourth level</a:t>
            </a:r>
          </a:p>
          <a:p>
            <a:pPr lvl="4"/>
            <a:r>
              <a:rPr lang="en-US">
                <a:sym typeface="Helvetica Light" pitchFamily="-65" charset="0"/>
              </a:rPr>
              <a:t>Fifth level</a:t>
            </a:r>
          </a:p>
        </p:txBody>
      </p:sp>
      <p:sp>
        <p:nvSpPr>
          <p:cNvPr id="19460" name="Text Box 4"/>
          <p:cNvSpPr txBox="1">
            <a:spLocks noGrp="1" noChangeArrowheads="1"/>
          </p:cNvSpPr>
          <p:nvPr>
            <p:ph type="sldNum" sz="quarter" idx="4"/>
          </p:nvPr>
        </p:nvSpPr>
        <p:spPr bwMode="auto">
          <a:xfrm>
            <a:off x="15059025" y="8542338"/>
            <a:ext cx="384175" cy="4191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lvl1pPr algn="r">
              <a:defRPr sz="1900">
                <a:solidFill>
                  <a:srgbClr val="878787"/>
                </a:solidFill>
                <a:latin typeface="Calibri" charset="0"/>
                <a:ea typeface="Calibri" charset="0"/>
                <a:cs typeface="Calibri" charset="0"/>
                <a:sym typeface="Calibri" charset="0"/>
              </a:defRPr>
            </a:lvl1pPr>
          </a:lstStyle>
          <a:p>
            <a:fld id="{BF1E60E3-D984-544C-9F4B-91C2725E701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ransition/>
  <p:hf hdr="0" ftr="0" dt="0"/>
  <p:txStyles>
    <p:titleStyle>
      <a:lvl1pPr algn="ctr" rtl="0" fontAlgn="base">
        <a:spcBef>
          <a:spcPct val="0"/>
        </a:spcBef>
        <a:spcAft>
          <a:spcPct val="0"/>
        </a:spcAft>
        <a:defRPr sz="2400">
          <a:solidFill>
            <a:srgbClr val="595959"/>
          </a:solidFill>
          <a:latin typeface="+mj-lt"/>
          <a:ea typeface="+mj-ea"/>
          <a:cs typeface="+mj-cs"/>
          <a:sym typeface="Arial Rounded MT Bold" pitchFamily="-65" charset="0"/>
        </a:defRPr>
      </a:lvl1pPr>
      <a:lvl2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2pPr>
      <a:lvl3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3pPr>
      <a:lvl4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4pPr>
      <a:lvl5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5pPr>
      <a:lvl6pPr marL="4572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6pPr>
      <a:lvl7pPr marL="9144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7pPr>
      <a:lvl8pPr marL="13716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8pPr>
      <a:lvl9pPr marL="18288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9pPr>
    </p:titleStyle>
    <p:bodyStyle>
      <a:lvl1pPr marL="541338" indent="-541338" algn="l" rtl="0" fontAlgn="base">
        <a:spcBef>
          <a:spcPts val="600"/>
        </a:spcBef>
        <a:spcAft>
          <a:spcPct val="0"/>
        </a:spcAft>
        <a:buClr>
          <a:srgbClr val="595959"/>
        </a:buClr>
        <a:buSzPct val="100000"/>
        <a:buFont typeface="Arial" pitchFamily="-65" charset="0"/>
        <a:buChar char="•"/>
        <a:defRPr sz="2400">
          <a:solidFill>
            <a:srgbClr val="595959"/>
          </a:solidFill>
          <a:latin typeface="+mn-lt"/>
          <a:ea typeface="+mn-ea"/>
          <a:cs typeface="+mn-cs"/>
          <a:sym typeface="Arial Rounded MT Bold" pitchFamily="-65" charset="0"/>
        </a:defRPr>
      </a:lvl1pPr>
      <a:lvl2pPr marL="1111250" indent="-452438" algn="l" rtl="0" fontAlgn="base">
        <a:spcBef>
          <a:spcPts val="500"/>
        </a:spcBef>
        <a:spcAft>
          <a:spcPct val="0"/>
        </a:spcAft>
        <a:buClr>
          <a:srgbClr val="595959"/>
        </a:buClr>
        <a:buSzPct val="100000"/>
        <a:buFont typeface="Arial" pitchFamily="-65" charset="0"/>
        <a:buChar char="–"/>
        <a:defRPr sz="2200">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2pPr>
      <a:lvl3pPr marL="1744663" indent="-361950" algn="l" rtl="0" fontAlgn="base">
        <a:spcBef>
          <a:spcPts val="500"/>
        </a:spcBef>
        <a:spcAft>
          <a:spcPct val="0"/>
        </a:spcAft>
        <a:buClr>
          <a:srgbClr val="595959"/>
        </a:buClr>
        <a:buSzPct val="100000"/>
        <a:buFont typeface="Arial" pitchFamily="-65" charset="0"/>
        <a:buChar char="•"/>
        <a:defRPr sz="2000">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3pPr>
      <a:lvl4pPr marL="24685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4pPr>
      <a:lvl5pPr marL="31924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5pPr>
      <a:lvl6pPr marL="36496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6pPr>
      <a:lvl7pPr marL="41068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7pPr>
      <a:lvl8pPr marL="45640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8pPr>
      <a:lvl9pPr marL="50212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812800" y="1184275"/>
            <a:ext cx="14630400" cy="704850"/>
          </a:xfrm>
          <a:prstGeom prst="rect">
            <a:avLst/>
          </a:prstGeom>
          <a:noFill/>
          <a:ln w="12700">
            <a:noFill/>
            <a:miter lim="800000"/>
            <a:headEnd/>
            <a:tailEnd/>
          </a:ln>
          <a:effectLst/>
        </p:spPr>
        <p:txBody>
          <a:bodyPr vert="horz" wrap="square" lIns="63500" tIns="63500" rIns="63500" bIns="63500" numCol="1" anchor="ctr" anchorCtr="0" compatLnSpc="1">
            <a:prstTxWarp prst="textNoShape">
              <a:avLst/>
            </a:prstTxWarp>
          </a:bodyPr>
          <a:lstStyle/>
          <a:p>
            <a:pPr lvl="0"/>
            <a:r>
              <a:rPr lang="en-US">
                <a:sym typeface="Arial Rounded MT Bold" pitchFamily="-65" charset="0"/>
              </a:rPr>
              <a:t>Click to edit Master title style</a:t>
            </a:r>
          </a:p>
        </p:txBody>
      </p:sp>
      <p:sp>
        <p:nvSpPr>
          <p:cNvPr id="2050" name="Rectangle 2"/>
          <p:cNvSpPr>
            <a:spLocks noGrp="1" noChangeArrowheads="1"/>
          </p:cNvSpPr>
          <p:nvPr>
            <p:ph type="body" idx="1"/>
          </p:nvPr>
        </p:nvSpPr>
        <p:spPr bwMode="auto">
          <a:xfrm>
            <a:off x="812800" y="2133600"/>
            <a:ext cx="14630400" cy="6034088"/>
          </a:xfrm>
          <a:prstGeom prst="rect">
            <a:avLst/>
          </a:prstGeom>
          <a:noFill/>
          <a:ln w="12700">
            <a:noFill/>
            <a:miter lim="800000"/>
            <a:headEnd/>
            <a:tailEnd/>
          </a:ln>
          <a:effectLst/>
        </p:spPr>
        <p:txBody>
          <a:bodyPr vert="horz" wrap="square" lIns="63500" tIns="63500" rIns="63500" bIns="63500" numCol="1" anchor="t" anchorCtr="0" compatLnSpc="1">
            <a:prstTxWarp prst="textNoShape">
              <a:avLst/>
            </a:prstTxWarp>
          </a:bodyPr>
          <a:lstStyle/>
          <a:p>
            <a:pPr lvl="0"/>
            <a:r>
              <a:rPr lang="en-US">
                <a:sym typeface="Arial Rounded MT Bold" pitchFamily="-65" charset="0"/>
              </a:rPr>
              <a:t>Click to edit Master text styles</a:t>
            </a:r>
          </a:p>
          <a:p>
            <a:pPr lvl="1"/>
            <a:r>
              <a:rPr lang="en-US">
                <a:sym typeface="Helvetica Light" pitchFamily="-65" charset="0"/>
              </a:rPr>
              <a:t>Second level</a:t>
            </a:r>
          </a:p>
          <a:p>
            <a:pPr lvl="2"/>
            <a:r>
              <a:rPr lang="en-US">
                <a:sym typeface="Helvetica Light" pitchFamily="-65" charset="0"/>
              </a:rPr>
              <a:t>Third level</a:t>
            </a:r>
          </a:p>
          <a:p>
            <a:pPr lvl="3"/>
            <a:r>
              <a:rPr lang="en-US">
                <a:sym typeface="Helvetica Light" pitchFamily="-65" charset="0"/>
              </a:rPr>
              <a:t>Fourth level</a:t>
            </a:r>
          </a:p>
          <a:p>
            <a:pPr lvl="4"/>
            <a:r>
              <a:rPr lang="en-US">
                <a:sym typeface="Helvetica Light" pitchFamily="-65" charset="0"/>
              </a:rPr>
              <a:t>Fifth level</a:t>
            </a:r>
          </a:p>
        </p:txBody>
      </p:sp>
      <p:sp>
        <p:nvSpPr>
          <p:cNvPr id="2051" name="Text Box 3"/>
          <p:cNvSpPr txBox="1">
            <a:spLocks noGrp="1" noChangeArrowheads="1"/>
          </p:cNvSpPr>
          <p:nvPr>
            <p:ph type="sldNum" sz="quarter" idx="4"/>
          </p:nvPr>
        </p:nvSpPr>
        <p:spPr bwMode="auto">
          <a:xfrm>
            <a:off x="15059025" y="8542338"/>
            <a:ext cx="384175" cy="4191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lvl1pPr algn="r">
              <a:defRPr sz="1900">
                <a:solidFill>
                  <a:srgbClr val="878787"/>
                </a:solidFill>
                <a:latin typeface="Calibri" charset="0"/>
                <a:ea typeface="Calibri" charset="0"/>
                <a:cs typeface="Calibri" charset="0"/>
                <a:sym typeface="Calibri" charset="0"/>
              </a:defRPr>
            </a:lvl1pPr>
          </a:lstStyle>
          <a:p>
            <a:fld id="{314E161E-259B-F64B-BFF0-63554E8B520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ransition/>
  <p:hf hdr="0" ftr="0" dt="0"/>
  <p:txStyles>
    <p:titleStyle>
      <a:lvl1pPr algn="ctr" rtl="0" fontAlgn="base">
        <a:spcBef>
          <a:spcPct val="0"/>
        </a:spcBef>
        <a:spcAft>
          <a:spcPct val="0"/>
        </a:spcAft>
        <a:defRPr sz="2400">
          <a:solidFill>
            <a:srgbClr val="595959"/>
          </a:solidFill>
          <a:latin typeface="+mj-lt"/>
          <a:ea typeface="+mj-ea"/>
          <a:cs typeface="+mj-cs"/>
          <a:sym typeface="Arial Rounded MT Bold" pitchFamily="-65" charset="0"/>
        </a:defRPr>
      </a:lvl1pPr>
      <a:lvl2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2pPr>
      <a:lvl3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3pPr>
      <a:lvl4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4pPr>
      <a:lvl5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5pPr>
      <a:lvl6pPr marL="4572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6pPr>
      <a:lvl7pPr marL="9144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7pPr>
      <a:lvl8pPr marL="13716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8pPr>
      <a:lvl9pPr marL="18288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9pPr>
    </p:titleStyle>
    <p:bodyStyle>
      <a:lvl1pPr marL="541338" indent="-541338" algn="l" rtl="0" fontAlgn="base">
        <a:spcBef>
          <a:spcPts val="600"/>
        </a:spcBef>
        <a:spcAft>
          <a:spcPct val="0"/>
        </a:spcAft>
        <a:buClr>
          <a:srgbClr val="595959"/>
        </a:buClr>
        <a:buSzPct val="100000"/>
        <a:buFont typeface="Arial" pitchFamily="-65" charset="0"/>
        <a:buChar char="•"/>
        <a:defRPr sz="2400">
          <a:solidFill>
            <a:srgbClr val="595959"/>
          </a:solidFill>
          <a:latin typeface="+mn-lt"/>
          <a:ea typeface="+mn-ea"/>
          <a:cs typeface="+mn-cs"/>
          <a:sym typeface="Arial Rounded MT Bold" pitchFamily="-65" charset="0"/>
        </a:defRPr>
      </a:lvl1pPr>
      <a:lvl2pPr marL="1111250" indent="-452438" algn="l" rtl="0" fontAlgn="base">
        <a:spcBef>
          <a:spcPts val="500"/>
        </a:spcBef>
        <a:spcAft>
          <a:spcPct val="0"/>
        </a:spcAft>
        <a:buClr>
          <a:srgbClr val="595959"/>
        </a:buClr>
        <a:buSzPct val="100000"/>
        <a:buFont typeface="Arial" pitchFamily="-65" charset="0"/>
        <a:buChar char="–"/>
        <a:defRPr sz="2200">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2pPr>
      <a:lvl3pPr marL="1744663" indent="-361950" algn="l" rtl="0" fontAlgn="base">
        <a:spcBef>
          <a:spcPts val="500"/>
        </a:spcBef>
        <a:spcAft>
          <a:spcPct val="0"/>
        </a:spcAft>
        <a:buClr>
          <a:srgbClr val="595959"/>
        </a:buClr>
        <a:buSzPct val="100000"/>
        <a:buFont typeface="Arial" pitchFamily="-65" charset="0"/>
        <a:buChar char="•"/>
        <a:defRPr sz="2000">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3pPr>
      <a:lvl4pPr marL="24685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4pPr>
      <a:lvl5pPr marL="31924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5pPr>
      <a:lvl6pPr marL="36496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6pPr>
      <a:lvl7pPr marL="41068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7pPr>
      <a:lvl8pPr marL="45640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8pPr>
      <a:lvl9pPr marL="50212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20481" name="Picture 1"/>
          <p:cNvPicPr>
            <a:picLocks noChangeAspect="1" noChangeArrowheads="1"/>
          </p:cNvPicPr>
          <p:nvPr/>
        </p:nvPicPr>
        <p:blipFill>
          <a:blip r:embed="rId13"/>
          <a:srcRect/>
          <a:stretch>
            <a:fillRect/>
          </a:stretch>
        </p:blipFill>
        <p:spPr bwMode="auto">
          <a:xfrm>
            <a:off x="-134938" y="-379413"/>
            <a:ext cx="16471901" cy="6121401"/>
          </a:xfrm>
          <a:prstGeom prst="rect">
            <a:avLst/>
          </a:prstGeom>
          <a:noFill/>
          <a:ln w="12700" cap="flat">
            <a:noFill/>
            <a:miter lim="800000"/>
            <a:headEnd/>
            <a:tailEnd/>
          </a:ln>
        </p:spPr>
      </p:pic>
      <p:sp>
        <p:nvSpPr>
          <p:cNvPr id="20482" name="Rectangle 2"/>
          <p:cNvSpPr>
            <a:spLocks noGrp="1" noChangeArrowheads="1"/>
          </p:cNvSpPr>
          <p:nvPr>
            <p:ph type="title"/>
          </p:nvPr>
        </p:nvSpPr>
        <p:spPr bwMode="auto">
          <a:xfrm>
            <a:off x="812800" y="1184275"/>
            <a:ext cx="14630400" cy="704850"/>
          </a:xfrm>
          <a:prstGeom prst="rect">
            <a:avLst/>
          </a:prstGeom>
          <a:noFill/>
          <a:ln w="12700">
            <a:noFill/>
            <a:miter lim="800000"/>
            <a:headEnd/>
            <a:tailEnd/>
          </a:ln>
          <a:effectLst/>
        </p:spPr>
        <p:txBody>
          <a:bodyPr vert="horz" wrap="square" lIns="63500" tIns="63500" rIns="63500" bIns="63500" numCol="1" anchor="ctr" anchorCtr="0" compatLnSpc="1">
            <a:prstTxWarp prst="textNoShape">
              <a:avLst/>
            </a:prstTxWarp>
          </a:bodyPr>
          <a:lstStyle/>
          <a:p>
            <a:pPr lvl="0"/>
            <a:r>
              <a:rPr lang="en-US">
                <a:sym typeface="Arial Rounded MT Bold" pitchFamily="-65" charset="0"/>
              </a:rPr>
              <a:t>Click to edit Master title style</a:t>
            </a:r>
          </a:p>
        </p:txBody>
      </p:sp>
      <p:sp>
        <p:nvSpPr>
          <p:cNvPr id="20483" name="Rectangle 3"/>
          <p:cNvSpPr>
            <a:spLocks noGrp="1" noChangeArrowheads="1"/>
          </p:cNvSpPr>
          <p:nvPr>
            <p:ph type="body" idx="1"/>
          </p:nvPr>
        </p:nvSpPr>
        <p:spPr bwMode="auto">
          <a:xfrm>
            <a:off x="812800" y="2133600"/>
            <a:ext cx="14630400" cy="6034088"/>
          </a:xfrm>
          <a:prstGeom prst="rect">
            <a:avLst/>
          </a:prstGeom>
          <a:noFill/>
          <a:ln w="12700">
            <a:noFill/>
            <a:miter lim="800000"/>
            <a:headEnd/>
            <a:tailEnd/>
          </a:ln>
          <a:effectLst/>
        </p:spPr>
        <p:txBody>
          <a:bodyPr vert="horz" wrap="square" lIns="63500" tIns="63500" rIns="63500" bIns="63500" numCol="1" anchor="t" anchorCtr="0" compatLnSpc="1">
            <a:prstTxWarp prst="textNoShape">
              <a:avLst/>
            </a:prstTxWarp>
          </a:bodyPr>
          <a:lstStyle/>
          <a:p>
            <a:pPr lvl="0"/>
            <a:r>
              <a:rPr lang="en-US">
                <a:sym typeface="Arial Rounded MT Bold" pitchFamily="-65" charset="0"/>
              </a:rPr>
              <a:t>Click to edit Master text styles</a:t>
            </a:r>
          </a:p>
          <a:p>
            <a:pPr lvl="1"/>
            <a:r>
              <a:rPr lang="en-US">
                <a:sym typeface="Helvetica Light" pitchFamily="-65" charset="0"/>
              </a:rPr>
              <a:t>Second level</a:t>
            </a:r>
          </a:p>
          <a:p>
            <a:pPr lvl="2"/>
            <a:r>
              <a:rPr lang="en-US">
                <a:sym typeface="Helvetica Light" pitchFamily="-65" charset="0"/>
              </a:rPr>
              <a:t>Third level</a:t>
            </a:r>
          </a:p>
          <a:p>
            <a:pPr lvl="3"/>
            <a:r>
              <a:rPr lang="en-US">
                <a:sym typeface="Helvetica Light" pitchFamily="-65" charset="0"/>
              </a:rPr>
              <a:t>Fourth level</a:t>
            </a:r>
          </a:p>
          <a:p>
            <a:pPr lvl="4"/>
            <a:r>
              <a:rPr lang="en-US">
                <a:sym typeface="Helvetica Light" pitchFamily="-65" charset="0"/>
              </a:rPr>
              <a:t>Fifth level</a:t>
            </a:r>
          </a:p>
        </p:txBody>
      </p:sp>
      <p:sp>
        <p:nvSpPr>
          <p:cNvPr id="20484" name="Text Box 4"/>
          <p:cNvSpPr txBox="1">
            <a:spLocks noGrp="1" noChangeArrowheads="1"/>
          </p:cNvSpPr>
          <p:nvPr>
            <p:ph type="sldNum" sz="quarter" idx="4"/>
          </p:nvPr>
        </p:nvSpPr>
        <p:spPr bwMode="auto">
          <a:xfrm>
            <a:off x="15059025" y="8542338"/>
            <a:ext cx="384175" cy="4191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lvl1pPr algn="r">
              <a:defRPr sz="1900">
                <a:solidFill>
                  <a:srgbClr val="878787"/>
                </a:solidFill>
                <a:latin typeface="Calibri" charset="0"/>
                <a:ea typeface="Calibri" charset="0"/>
                <a:cs typeface="Calibri" charset="0"/>
                <a:sym typeface="Calibri" charset="0"/>
              </a:defRPr>
            </a:lvl1pPr>
          </a:lstStyle>
          <a:p>
            <a:fld id="{EC04D706-3584-D947-AE4B-F42846DD58D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ransition/>
  <p:hf hdr="0" ftr="0" dt="0"/>
  <p:txStyles>
    <p:titleStyle>
      <a:lvl1pPr algn="ctr" rtl="0" fontAlgn="base">
        <a:spcBef>
          <a:spcPct val="0"/>
        </a:spcBef>
        <a:spcAft>
          <a:spcPct val="0"/>
        </a:spcAft>
        <a:defRPr sz="2400">
          <a:solidFill>
            <a:srgbClr val="595959"/>
          </a:solidFill>
          <a:latin typeface="+mj-lt"/>
          <a:ea typeface="+mj-ea"/>
          <a:cs typeface="+mj-cs"/>
          <a:sym typeface="Arial Rounded MT Bold" pitchFamily="-65" charset="0"/>
        </a:defRPr>
      </a:lvl1pPr>
      <a:lvl2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2pPr>
      <a:lvl3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3pPr>
      <a:lvl4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4pPr>
      <a:lvl5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5pPr>
      <a:lvl6pPr marL="4572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6pPr>
      <a:lvl7pPr marL="9144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7pPr>
      <a:lvl8pPr marL="13716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8pPr>
      <a:lvl9pPr marL="18288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9pPr>
    </p:titleStyle>
    <p:bodyStyle>
      <a:lvl1pPr marL="541338" indent="-541338" algn="l" rtl="0" fontAlgn="base">
        <a:spcBef>
          <a:spcPts val="600"/>
        </a:spcBef>
        <a:spcAft>
          <a:spcPct val="0"/>
        </a:spcAft>
        <a:buClr>
          <a:srgbClr val="595959"/>
        </a:buClr>
        <a:buSzPct val="100000"/>
        <a:buFont typeface="Arial" pitchFamily="-65" charset="0"/>
        <a:buChar char="•"/>
        <a:defRPr sz="2400">
          <a:solidFill>
            <a:srgbClr val="595959"/>
          </a:solidFill>
          <a:latin typeface="+mn-lt"/>
          <a:ea typeface="+mn-ea"/>
          <a:cs typeface="+mn-cs"/>
          <a:sym typeface="Arial Rounded MT Bold" pitchFamily="-65" charset="0"/>
        </a:defRPr>
      </a:lvl1pPr>
      <a:lvl2pPr marL="1111250" indent="-452438" algn="l" rtl="0" fontAlgn="base">
        <a:spcBef>
          <a:spcPts val="500"/>
        </a:spcBef>
        <a:spcAft>
          <a:spcPct val="0"/>
        </a:spcAft>
        <a:buClr>
          <a:srgbClr val="595959"/>
        </a:buClr>
        <a:buSzPct val="100000"/>
        <a:buFont typeface="Arial" pitchFamily="-65" charset="0"/>
        <a:buChar char="–"/>
        <a:defRPr sz="2200">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2pPr>
      <a:lvl3pPr marL="1744663" indent="-361950" algn="l" rtl="0" fontAlgn="base">
        <a:spcBef>
          <a:spcPts val="500"/>
        </a:spcBef>
        <a:spcAft>
          <a:spcPct val="0"/>
        </a:spcAft>
        <a:buClr>
          <a:srgbClr val="595959"/>
        </a:buClr>
        <a:buSzPct val="100000"/>
        <a:buFont typeface="Arial" pitchFamily="-65" charset="0"/>
        <a:buChar char="•"/>
        <a:defRPr sz="2000">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3pPr>
      <a:lvl4pPr marL="24685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4pPr>
      <a:lvl5pPr marL="31924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5pPr>
      <a:lvl6pPr marL="36496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6pPr>
      <a:lvl7pPr marL="41068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7pPr>
      <a:lvl8pPr marL="45640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8pPr>
      <a:lvl9pPr marL="50212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pic>
        <p:nvPicPr>
          <p:cNvPr id="21505" name="Picture 1"/>
          <p:cNvPicPr>
            <a:picLocks noChangeAspect="1" noChangeArrowheads="1"/>
          </p:cNvPicPr>
          <p:nvPr/>
        </p:nvPicPr>
        <p:blipFill>
          <a:blip r:embed="rId13"/>
          <a:srcRect/>
          <a:stretch>
            <a:fillRect/>
          </a:stretch>
        </p:blipFill>
        <p:spPr bwMode="auto">
          <a:xfrm>
            <a:off x="-134938" y="-379413"/>
            <a:ext cx="16471901" cy="6121401"/>
          </a:xfrm>
          <a:prstGeom prst="rect">
            <a:avLst/>
          </a:prstGeom>
          <a:noFill/>
          <a:ln w="12700" cap="flat">
            <a:noFill/>
            <a:miter lim="800000"/>
            <a:headEnd/>
            <a:tailEnd/>
          </a:ln>
        </p:spPr>
      </p:pic>
      <p:sp>
        <p:nvSpPr>
          <p:cNvPr id="21506" name="Rectangle 2"/>
          <p:cNvSpPr>
            <a:spLocks noGrp="1" noChangeArrowheads="1"/>
          </p:cNvSpPr>
          <p:nvPr>
            <p:ph type="title"/>
          </p:nvPr>
        </p:nvSpPr>
        <p:spPr bwMode="auto">
          <a:xfrm>
            <a:off x="812800" y="1184275"/>
            <a:ext cx="14630400" cy="704850"/>
          </a:xfrm>
          <a:prstGeom prst="rect">
            <a:avLst/>
          </a:prstGeom>
          <a:noFill/>
          <a:ln w="12700">
            <a:noFill/>
            <a:miter lim="800000"/>
            <a:headEnd/>
            <a:tailEnd/>
          </a:ln>
          <a:effectLst/>
        </p:spPr>
        <p:txBody>
          <a:bodyPr vert="horz" wrap="square" lIns="63500" tIns="63500" rIns="63500" bIns="63500" numCol="1" anchor="ctr" anchorCtr="0" compatLnSpc="1">
            <a:prstTxWarp prst="textNoShape">
              <a:avLst/>
            </a:prstTxWarp>
          </a:bodyPr>
          <a:lstStyle/>
          <a:p>
            <a:pPr lvl="0"/>
            <a:r>
              <a:rPr lang="en-US">
                <a:sym typeface="Arial Rounded MT Bold" pitchFamily="-65" charset="0"/>
              </a:rPr>
              <a:t>Click to edit Master title style</a:t>
            </a:r>
          </a:p>
        </p:txBody>
      </p:sp>
      <p:sp>
        <p:nvSpPr>
          <p:cNvPr id="21507" name="Rectangle 3"/>
          <p:cNvSpPr>
            <a:spLocks noGrp="1" noChangeArrowheads="1"/>
          </p:cNvSpPr>
          <p:nvPr>
            <p:ph type="body" idx="1"/>
          </p:nvPr>
        </p:nvSpPr>
        <p:spPr bwMode="auto">
          <a:xfrm>
            <a:off x="812800" y="2133600"/>
            <a:ext cx="14630400" cy="6034088"/>
          </a:xfrm>
          <a:prstGeom prst="rect">
            <a:avLst/>
          </a:prstGeom>
          <a:noFill/>
          <a:ln w="12700">
            <a:noFill/>
            <a:miter lim="800000"/>
            <a:headEnd/>
            <a:tailEnd/>
          </a:ln>
          <a:effectLst/>
        </p:spPr>
        <p:txBody>
          <a:bodyPr vert="horz" wrap="square" lIns="63500" tIns="63500" rIns="63500" bIns="63500" numCol="1" anchor="t" anchorCtr="0" compatLnSpc="1">
            <a:prstTxWarp prst="textNoShape">
              <a:avLst/>
            </a:prstTxWarp>
          </a:bodyPr>
          <a:lstStyle/>
          <a:p>
            <a:pPr lvl="0"/>
            <a:r>
              <a:rPr lang="en-US">
                <a:sym typeface="Arial Rounded MT Bold" pitchFamily="-65" charset="0"/>
              </a:rPr>
              <a:t>Click to edit Master text styles</a:t>
            </a:r>
          </a:p>
          <a:p>
            <a:pPr lvl="1"/>
            <a:r>
              <a:rPr lang="en-US">
                <a:sym typeface="Helvetica Light" pitchFamily="-65" charset="0"/>
              </a:rPr>
              <a:t>Second level</a:t>
            </a:r>
          </a:p>
          <a:p>
            <a:pPr lvl="2"/>
            <a:r>
              <a:rPr lang="en-US">
                <a:sym typeface="Helvetica Light" pitchFamily="-65" charset="0"/>
              </a:rPr>
              <a:t>Third level</a:t>
            </a:r>
          </a:p>
          <a:p>
            <a:pPr lvl="3"/>
            <a:r>
              <a:rPr lang="en-US">
                <a:sym typeface="Helvetica Light" pitchFamily="-65" charset="0"/>
              </a:rPr>
              <a:t>Fourth level</a:t>
            </a:r>
          </a:p>
          <a:p>
            <a:pPr lvl="4"/>
            <a:r>
              <a:rPr lang="en-US">
                <a:sym typeface="Helvetica Light" pitchFamily="-65" charset="0"/>
              </a:rPr>
              <a:t>Fifth level</a:t>
            </a:r>
          </a:p>
        </p:txBody>
      </p:sp>
      <p:sp>
        <p:nvSpPr>
          <p:cNvPr id="21508" name="Text Box 4"/>
          <p:cNvSpPr txBox="1">
            <a:spLocks noGrp="1" noChangeArrowheads="1"/>
          </p:cNvSpPr>
          <p:nvPr>
            <p:ph type="sldNum" sz="quarter" idx="4"/>
          </p:nvPr>
        </p:nvSpPr>
        <p:spPr bwMode="auto">
          <a:xfrm>
            <a:off x="15059025" y="8542338"/>
            <a:ext cx="384175" cy="419100"/>
          </a:xfrm>
          <a:prstGeom prst="rect">
            <a:avLst/>
          </a:prstGeom>
          <a:noFill/>
          <a:ln w="12700">
            <a:noFill/>
            <a:miter lim="800000"/>
            <a:headEnd/>
            <a:tailEnd/>
          </a:ln>
          <a:effectLst/>
        </p:spPr>
        <p:txBody>
          <a:bodyPr vert="horz" wrap="none" lIns="91440" tIns="45720" rIns="91440" bIns="45720" numCol="1" anchor="ctr" anchorCtr="0" compatLnSpc="1">
            <a:prstTxWarp prst="textNoShape">
              <a:avLst/>
            </a:prstTxWarp>
          </a:bodyPr>
          <a:lstStyle>
            <a:lvl1pPr algn="r">
              <a:defRPr sz="1900">
                <a:solidFill>
                  <a:srgbClr val="878787"/>
                </a:solidFill>
                <a:latin typeface="Calibri" charset="0"/>
                <a:ea typeface="Calibri" charset="0"/>
                <a:cs typeface="Calibri" charset="0"/>
                <a:sym typeface="Calibri" charset="0"/>
              </a:defRPr>
            </a:lvl1pPr>
          </a:lstStyle>
          <a:p>
            <a:fld id="{F3B02249-1B28-014E-88AE-72308220DDB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ransition/>
  <p:hf hdr="0" ftr="0" dt="0"/>
  <p:txStyles>
    <p:titleStyle>
      <a:lvl1pPr algn="ctr" rtl="0" fontAlgn="base">
        <a:spcBef>
          <a:spcPct val="0"/>
        </a:spcBef>
        <a:spcAft>
          <a:spcPct val="0"/>
        </a:spcAft>
        <a:defRPr sz="2400">
          <a:solidFill>
            <a:srgbClr val="595959"/>
          </a:solidFill>
          <a:latin typeface="+mj-lt"/>
          <a:ea typeface="+mj-ea"/>
          <a:cs typeface="+mj-cs"/>
          <a:sym typeface="Arial Rounded MT Bold" pitchFamily="-65" charset="0"/>
        </a:defRPr>
      </a:lvl1pPr>
      <a:lvl2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2pPr>
      <a:lvl3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3pPr>
      <a:lvl4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4pPr>
      <a:lvl5pPr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5pPr>
      <a:lvl6pPr marL="4572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6pPr>
      <a:lvl7pPr marL="9144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7pPr>
      <a:lvl8pPr marL="13716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8pPr>
      <a:lvl9pPr marL="1828800" algn="ctr" rtl="0" fontAlgn="base">
        <a:spcBef>
          <a:spcPct val="0"/>
        </a:spcBef>
        <a:spcAft>
          <a:spcPct val="0"/>
        </a:spcAft>
        <a:defRPr sz="2400">
          <a:solidFill>
            <a:srgbClr val="595959"/>
          </a:solidFill>
          <a:latin typeface="Arial Rounded MT Bold" pitchFamily="-65" charset="0"/>
          <a:ea typeface="ヒラギノ角ゴ ProN W6" pitchFamily="-65" charset="-128"/>
          <a:cs typeface="ヒラギノ角ゴ ProN W6" pitchFamily="-65" charset="-128"/>
          <a:sym typeface="Arial Rounded MT Bold" pitchFamily="-65" charset="0"/>
        </a:defRPr>
      </a:lvl9pPr>
    </p:titleStyle>
    <p:bodyStyle>
      <a:lvl1pPr marL="541338" indent="-541338" algn="l" rtl="0" fontAlgn="base">
        <a:spcBef>
          <a:spcPts val="600"/>
        </a:spcBef>
        <a:spcAft>
          <a:spcPct val="0"/>
        </a:spcAft>
        <a:buClr>
          <a:srgbClr val="595959"/>
        </a:buClr>
        <a:buSzPct val="100000"/>
        <a:buFont typeface="Arial" pitchFamily="-65" charset="0"/>
        <a:buChar char="•"/>
        <a:defRPr sz="2400">
          <a:solidFill>
            <a:srgbClr val="595959"/>
          </a:solidFill>
          <a:latin typeface="+mn-lt"/>
          <a:ea typeface="+mn-ea"/>
          <a:cs typeface="+mn-cs"/>
          <a:sym typeface="Arial Rounded MT Bold" pitchFamily="-65" charset="0"/>
        </a:defRPr>
      </a:lvl1pPr>
      <a:lvl2pPr marL="1111250" indent="-452438" algn="l" rtl="0" fontAlgn="base">
        <a:spcBef>
          <a:spcPts val="500"/>
        </a:spcBef>
        <a:spcAft>
          <a:spcPct val="0"/>
        </a:spcAft>
        <a:buClr>
          <a:srgbClr val="595959"/>
        </a:buClr>
        <a:buSzPct val="100000"/>
        <a:buFont typeface="Arial" pitchFamily="-65" charset="0"/>
        <a:buChar char="–"/>
        <a:defRPr sz="2200">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2pPr>
      <a:lvl3pPr marL="1744663" indent="-361950" algn="l" rtl="0" fontAlgn="base">
        <a:spcBef>
          <a:spcPts val="500"/>
        </a:spcBef>
        <a:spcAft>
          <a:spcPct val="0"/>
        </a:spcAft>
        <a:buClr>
          <a:srgbClr val="595959"/>
        </a:buClr>
        <a:buSzPct val="100000"/>
        <a:buFont typeface="Arial" pitchFamily="-65" charset="0"/>
        <a:buChar char="•"/>
        <a:defRPr sz="2000">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3pPr>
      <a:lvl4pPr marL="24685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4pPr>
      <a:lvl5pPr marL="31924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5pPr>
      <a:lvl6pPr marL="36496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6pPr>
      <a:lvl7pPr marL="41068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7pPr>
      <a:lvl8pPr marL="45640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8pPr>
      <a:lvl9pPr marL="5021263" indent="-361950" algn="l" rtl="0" fontAlgn="base">
        <a:spcBef>
          <a:spcPts val="400"/>
        </a:spcBef>
        <a:spcAft>
          <a:spcPct val="0"/>
        </a:spcAft>
        <a:buClr>
          <a:srgbClr val="595959"/>
        </a:buClr>
        <a:buSzPct val="100000"/>
        <a:buFont typeface="Arial" pitchFamily="-65" charset="0"/>
        <a:buChar char="»"/>
        <a:defRPr>
          <a:solidFill>
            <a:srgbClr val="595959"/>
          </a:solidFill>
          <a:latin typeface="Helvetica Light" pitchFamily="-65" charset="0"/>
          <a:ea typeface="ヒラギノ角ゴ ProN W3" pitchFamily="-65" charset="-128"/>
          <a:cs typeface="ヒラギノ角ゴ ProN W3" pitchFamily="-65" charset="-128"/>
          <a:sym typeface="Helvetica Light"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1587500" y="2794000"/>
            <a:ext cx="13081000" cy="35687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200">
          <a:solidFill>
            <a:schemeClr val="tx1"/>
          </a:solidFill>
          <a:latin typeface="+mn-lt"/>
          <a:ea typeface="+mn-ea"/>
          <a:cs typeface="+mn-cs"/>
          <a:sym typeface="Gill Sans" pitchFamily="-65" charset="0"/>
        </a:defRPr>
      </a:lvl1pPr>
      <a:lvl2pPr algn="ctr" rtl="0" fontAlgn="base">
        <a:spcBef>
          <a:spcPct val="0"/>
        </a:spcBef>
        <a:spcAft>
          <a:spcPct val="0"/>
        </a:spcAft>
        <a:defRPr sz="3200">
          <a:solidFill>
            <a:schemeClr val="tx1"/>
          </a:solidFill>
          <a:latin typeface="+mn-lt"/>
          <a:ea typeface="+mn-ea"/>
          <a:cs typeface="+mn-cs"/>
          <a:sym typeface="Gill Sans" pitchFamily="-65" charset="0"/>
        </a:defRPr>
      </a:lvl2pPr>
      <a:lvl3pPr algn="ctr" rtl="0" fontAlgn="base">
        <a:spcBef>
          <a:spcPct val="0"/>
        </a:spcBef>
        <a:spcAft>
          <a:spcPct val="0"/>
        </a:spcAft>
        <a:defRPr sz="3200">
          <a:solidFill>
            <a:schemeClr val="tx1"/>
          </a:solidFill>
          <a:latin typeface="+mn-lt"/>
          <a:ea typeface="+mn-ea"/>
          <a:cs typeface="+mn-cs"/>
          <a:sym typeface="Gill Sans" pitchFamily="-65" charset="0"/>
        </a:defRPr>
      </a:lvl3pPr>
      <a:lvl4pPr algn="ctr" rtl="0" fontAlgn="base">
        <a:spcBef>
          <a:spcPct val="0"/>
        </a:spcBef>
        <a:spcAft>
          <a:spcPct val="0"/>
        </a:spcAft>
        <a:defRPr sz="3200">
          <a:solidFill>
            <a:schemeClr val="tx1"/>
          </a:solidFill>
          <a:latin typeface="+mn-lt"/>
          <a:ea typeface="+mn-ea"/>
          <a:cs typeface="+mn-cs"/>
          <a:sym typeface="Gill Sans" pitchFamily="-65" charset="0"/>
        </a:defRPr>
      </a:lvl4pPr>
      <a:lvl5pPr algn="ctr" rtl="0" fontAlgn="base">
        <a:spcBef>
          <a:spcPct val="0"/>
        </a:spcBef>
        <a:spcAft>
          <a:spcPct val="0"/>
        </a:spcAft>
        <a:defRPr sz="3200">
          <a:solidFill>
            <a:schemeClr val="tx1"/>
          </a:solidFill>
          <a:latin typeface="+mn-lt"/>
          <a:ea typeface="+mn-ea"/>
          <a:cs typeface="+mn-cs"/>
          <a:sym typeface="Gill Sans" pitchFamily="-65" charset="0"/>
        </a:defRPr>
      </a:lvl5pPr>
      <a:lvl6pPr marL="457200" algn="ctr" rtl="0" fontAlgn="base">
        <a:spcBef>
          <a:spcPct val="0"/>
        </a:spcBef>
        <a:spcAft>
          <a:spcPct val="0"/>
        </a:spcAft>
        <a:defRPr sz="3200">
          <a:solidFill>
            <a:schemeClr val="tx1"/>
          </a:solidFill>
          <a:latin typeface="+mn-lt"/>
          <a:ea typeface="+mn-ea"/>
          <a:cs typeface="+mn-cs"/>
          <a:sym typeface="Gill Sans" pitchFamily="-65" charset="0"/>
        </a:defRPr>
      </a:lvl6pPr>
      <a:lvl7pPr marL="914400" algn="ctr" rtl="0" fontAlgn="base">
        <a:spcBef>
          <a:spcPct val="0"/>
        </a:spcBef>
        <a:spcAft>
          <a:spcPct val="0"/>
        </a:spcAft>
        <a:defRPr sz="3200">
          <a:solidFill>
            <a:schemeClr val="tx1"/>
          </a:solidFill>
          <a:latin typeface="+mn-lt"/>
          <a:ea typeface="+mn-ea"/>
          <a:cs typeface="+mn-cs"/>
          <a:sym typeface="Gill Sans" pitchFamily="-65" charset="0"/>
        </a:defRPr>
      </a:lvl7pPr>
      <a:lvl8pPr marL="1371600" algn="ctr" rtl="0" fontAlgn="base">
        <a:spcBef>
          <a:spcPct val="0"/>
        </a:spcBef>
        <a:spcAft>
          <a:spcPct val="0"/>
        </a:spcAft>
        <a:defRPr sz="3200">
          <a:solidFill>
            <a:schemeClr val="tx1"/>
          </a:solidFill>
          <a:latin typeface="+mn-lt"/>
          <a:ea typeface="+mn-ea"/>
          <a:cs typeface="+mn-cs"/>
          <a:sym typeface="Gill Sans" pitchFamily="-65" charset="0"/>
        </a:defRPr>
      </a:lvl8pPr>
      <a:lvl9pPr marL="1828800" algn="ctr" rtl="0" fontAlgn="base">
        <a:spcBef>
          <a:spcPct val="0"/>
        </a:spcBef>
        <a:spcAft>
          <a:spcPct val="0"/>
        </a:spcAft>
        <a:defRPr sz="32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body" idx="1"/>
          </p:nvPr>
        </p:nvSpPr>
        <p:spPr bwMode="auto">
          <a:xfrm>
            <a:off x="1587500" y="1193800"/>
            <a:ext cx="13081000" cy="67691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text styles</a:t>
            </a:r>
          </a:p>
          <a:p>
            <a:pPr lvl="1"/>
            <a:r>
              <a:rPr lang="en-US">
                <a:sym typeface="Gill Sans" pitchFamily="-65" charset="0"/>
              </a:rPr>
              <a:t>Second level</a:t>
            </a:r>
          </a:p>
          <a:p>
            <a:pPr lvl="2"/>
            <a:r>
              <a:rPr lang="en-US">
                <a:sym typeface="Gill Sans" pitchFamily="-65" charset="0"/>
              </a:rPr>
              <a:t>Third level</a:t>
            </a:r>
          </a:p>
          <a:p>
            <a:pPr lvl="3"/>
            <a:r>
              <a:rPr lang="en-US">
                <a:sym typeface="Gill Sans" pitchFamily="-65" charset="0"/>
              </a:rPr>
              <a:t>Fourth level</a:t>
            </a:r>
          </a:p>
          <a:p>
            <a:pPr lvl="4"/>
            <a:r>
              <a:rPr lang="en-US">
                <a:sym typeface="Gill Sans" pitchFamily="-65" charset="0"/>
              </a:rPr>
              <a:t>Fifth level</a:t>
            </a: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marL="6604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1pPr>
      <a:lvl2pPr marL="10033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2pPr>
      <a:lvl3pPr marL="13462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3pPr>
      <a:lvl4pPr marL="17018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4pPr>
      <a:lvl5pPr marL="20447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5pPr>
      <a:lvl6pPr marL="25019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6pPr>
      <a:lvl7pPr marL="29591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7pPr>
      <a:lvl8pPr marL="34163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8pPr>
      <a:lvl9pPr marL="3873500" indent="-444500" algn="l" rtl="0" fontAlgn="base">
        <a:spcBef>
          <a:spcPts val="44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bwMode="auto">
          <a:xfrm>
            <a:off x="1587500" y="6908800"/>
            <a:ext cx="13081000" cy="16002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200">
          <a:solidFill>
            <a:schemeClr val="tx1"/>
          </a:solidFill>
          <a:latin typeface="+mn-lt"/>
          <a:ea typeface="+mn-ea"/>
          <a:cs typeface="+mn-cs"/>
          <a:sym typeface="Gill Sans" pitchFamily="-65" charset="0"/>
        </a:defRPr>
      </a:lvl1pPr>
      <a:lvl2pPr algn="ctr" rtl="0" fontAlgn="base">
        <a:spcBef>
          <a:spcPct val="0"/>
        </a:spcBef>
        <a:spcAft>
          <a:spcPct val="0"/>
        </a:spcAft>
        <a:defRPr sz="3200">
          <a:solidFill>
            <a:schemeClr val="tx1"/>
          </a:solidFill>
          <a:latin typeface="+mn-lt"/>
          <a:ea typeface="+mn-ea"/>
          <a:cs typeface="+mn-cs"/>
          <a:sym typeface="Gill Sans" pitchFamily="-65" charset="0"/>
        </a:defRPr>
      </a:lvl2pPr>
      <a:lvl3pPr algn="ctr" rtl="0" fontAlgn="base">
        <a:spcBef>
          <a:spcPct val="0"/>
        </a:spcBef>
        <a:spcAft>
          <a:spcPct val="0"/>
        </a:spcAft>
        <a:defRPr sz="3200">
          <a:solidFill>
            <a:schemeClr val="tx1"/>
          </a:solidFill>
          <a:latin typeface="+mn-lt"/>
          <a:ea typeface="+mn-ea"/>
          <a:cs typeface="+mn-cs"/>
          <a:sym typeface="Gill Sans" pitchFamily="-65" charset="0"/>
        </a:defRPr>
      </a:lvl3pPr>
      <a:lvl4pPr algn="ctr" rtl="0" fontAlgn="base">
        <a:spcBef>
          <a:spcPct val="0"/>
        </a:spcBef>
        <a:spcAft>
          <a:spcPct val="0"/>
        </a:spcAft>
        <a:defRPr sz="3200">
          <a:solidFill>
            <a:schemeClr val="tx1"/>
          </a:solidFill>
          <a:latin typeface="+mn-lt"/>
          <a:ea typeface="+mn-ea"/>
          <a:cs typeface="+mn-cs"/>
          <a:sym typeface="Gill Sans" pitchFamily="-65" charset="0"/>
        </a:defRPr>
      </a:lvl4pPr>
      <a:lvl5pPr algn="ctr" rtl="0" fontAlgn="base">
        <a:spcBef>
          <a:spcPct val="0"/>
        </a:spcBef>
        <a:spcAft>
          <a:spcPct val="0"/>
        </a:spcAft>
        <a:defRPr sz="3200">
          <a:solidFill>
            <a:schemeClr val="tx1"/>
          </a:solidFill>
          <a:latin typeface="+mn-lt"/>
          <a:ea typeface="+mn-ea"/>
          <a:cs typeface="+mn-cs"/>
          <a:sym typeface="Gill Sans" pitchFamily="-65" charset="0"/>
        </a:defRPr>
      </a:lvl5pPr>
      <a:lvl6pPr marL="457200" algn="ctr" rtl="0" fontAlgn="base">
        <a:spcBef>
          <a:spcPct val="0"/>
        </a:spcBef>
        <a:spcAft>
          <a:spcPct val="0"/>
        </a:spcAft>
        <a:defRPr sz="3200">
          <a:solidFill>
            <a:schemeClr val="tx1"/>
          </a:solidFill>
          <a:latin typeface="+mn-lt"/>
          <a:ea typeface="+mn-ea"/>
          <a:cs typeface="+mn-cs"/>
          <a:sym typeface="Gill Sans" pitchFamily="-65" charset="0"/>
        </a:defRPr>
      </a:lvl6pPr>
      <a:lvl7pPr marL="914400" algn="ctr" rtl="0" fontAlgn="base">
        <a:spcBef>
          <a:spcPct val="0"/>
        </a:spcBef>
        <a:spcAft>
          <a:spcPct val="0"/>
        </a:spcAft>
        <a:defRPr sz="3200">
          <a:solidFill>
            <a:schemeClr val="tx1"/>
          </a:solidFill>
          <a:latin typeface="+mn-lt"/>
          <a:ea typeface="+mn-ea"/>
          <a:cs typeface="+mn-cs"/>
          <a:sym typeface="Gill Sans" pitchFamily="-65" charset="0"/>
        </a:defRPr>
      </a:lvl7pPr>
      <a:lvl8pPr marL="1371600" algn="ctr" rtl="0" fontAlgn="base">
        <a:spcBef>
          <a:spcPct val="0"/>
        </a:spcBef>
        <a:spcAft>
          <a:spcPct val="0"/>
        </a:spcAft>
        <a:defRPr sz="3200">
          <a:solidFill>
            <a:schemeClr val="tx1"/>
          </a:solidFill>
          <a:latin typeface="+mn-lt"/>
          <a:ea typeface="+mn-ea"/>
          <a:cs typeface="+mn-cs"/>
          <a:sym typeface="Gill Sans" pitchFamily="-65" charset="0"/>
        </a:defRPr>
      </a:lvl8pPr>
      <a:lvl9pPr marL="1828800" algn="ctr" rtl="0" fontAlgn="base">
        <a:spcBef>
          <a:spcPct val="0"/>
        </a:spcBef>
        <a:spcAft>
          <a:spcPct val="0"/>
        </a:spcAft>
        <a:defRPr sz="32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bwMode="auto">
          <a:xfrm>
            <a:off x="1587500" y="6908800"/>
            <a:ext cx="13081000" cy="16002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200">
          <a:solidFill>
            <a:schemeClr val="tx1"/>
          </a:solidFill>
          <a:latin typeface="+mn-lt"/>
          <a:ea typeface="+mn-ea"/>
          <a:cs typeface="+mn-cs"/>
          <a:sym typeface="Gill Sans" pitchFamily="-65" charset="0"/>
        </a:defRPr>
      </a:lvl1pPr>
      <a:lvl2pPr algn="ctr" rtl="0" fontAlgn="base">
        <a:spcBef>
          <a:spcPct val="0"/>
        </a:spcBef>
        <a:spcAft>
          <a:spcPct val="0"/>
        </a:spcAft>
        <a:defRPr sz="3200">
          <a:solidFill>
            <a:schemeClr val="tx1"/>
          </a:solidFill>
          <a:latin typeface="+mn-lt"/>
          <a:ea typeface="+mn-ea"/>
          <a:cs typeface="+mn-cs"/>
          <a:sym typeface="Gill Sans" pitchFamily="-65" charset="0"/>
        </a:defRPr>
      </a:lvl2pPr>
      <a:lvl3pPr algn="ctr" rtl="0" fontAlgn="base">
        <a:spcBef>
          <a:spcPct val="0"/>
        </a:spcBef>
        <a:spcAft>
          <a:spcPct val="0"/>
        </a:spcAft>
        <a:defRPr sz="3200">
          <a:solidFill>
            <a:schemeClr val="tx1"/>
          </a:solidFill>
          <a:latin typeface="+mn-lt"/>
          <a:ea typeface="+mn-ea"/>
          <a:cs typeface="+mn-cs"/>
          <a:sym typeface="Gill Sans" pitchFamily="-65" charset="0"/>
        </a:defRPr>
      </a:lvl3pPr>
      <a:lvl4pPr algn="ctr" rtl="0" fontAlgn="base">
        <a:spcBef>
          <a:spcPct val="0"/>
        </a:spcBef>
        <a:spcAft>
          <a:spcPct val="0"/>
        </a:spcAft>
        <a:defRPr sz="3200">
          <a:solidFill>
            <a:schemeClr val="tx1"/>
          </a:solidFill>
          <a:latin typeface="+mn-lt"/>
          <a:ea typeface="+mn-ea"/>
          <a:cs typeface="+mn-cs"/>
          <a:sym typeface="Gill Sans" pitchFamily="-65" charset="0"/>
        </a:defRPr>
      </a:lvl4pPr>
      <a:lvl5pPr algn="ctr" rtl="0" fontAlgn="base">
        <a:spcBef>
          <a:spcPct val="0"/>
        </a:spcBef>
        <a:spcAft>
          <a:spcPct val="0"/>
        </a:spcAft>
        <a:defRPr sz="3200">
          <a:solidFill>
            <a:schemeClr val="tx1"/>
          </a:solidFill>
          <a:latin typeface="+mn-lt"/>
          <a:ea typeface="+mn-ea"/>
          <a:cs typeface="+mn-cs"/>
          <a:sym typeface="Gill Sans" pitchFamily="-65" charset="0"/>
        </a:defRPr>
      </a:lvl5pPr>
      <a:lvl6pPr marL="457200" algn="ctr" rtl="0" fontAlgn="base">
        <a:spcBef>
          <a:spcPct val="0"/>
        </a:spcBef>
        <a:spcAft>
          <a:spcPct val="0"/>
        </a:spcAft>
        <a:defRPr sz="3200">
          <a:solidFill>
            <a:schemeClr val="tx1"/>
          </a:solidFill>
          <a:latin typeface="+mn-lt"/>
          <a:ea typeface="+mn-ea"/>
          <a:cs typeface="+mn-cs"/>
          <a:sym typeface="Gill Sans" pitchFamily="-65" charset="0"/>
        </a:defRPr>
      </a:lvl6pPr>
      <a:lvl7pPr marL="914400" algn="ctr" rtl="0" fontAlgn="base">
        <a:spcBef>
          <a:spcPct val="0"/>
        </a:spcBef>
        <a:spcAft>
          <a:spcPct val="0"/>
        </a:spcAft>
        <a:defRPr sz="3200">
          <a:solidFill>
            <a:schemeClr val="tx1"/>
          </a:solidFill>
          <a:latin typeface="+mn-lt"/>
          <a:ea typeface="+mn-ea"/>
          <a:cs typeface="+mn-cs"/>
          <a:sym typeface="Gill Sans" pitchFamily="-65" charset="0"/>
        </a:defRPr>
      </a:lvl7pPr>
      <a:lvl8pPr marL="1371600" algn="ctr" rtl="0" fontAlgn="base">
        <a:spcBef>
          <a:spcPct val="0"/>
        </a:spcBef>
        <a:spcAft>
          <a:spcPct val="0"/>
        </a:spcAft>
        <a:defRPr sz="3200">
          <a:solidFill>
            <a:schemeClr val="tx1"/>
          </a:solidFill>
          <a:latin typeface="+mn-lt"/>
          <a:ea typeface="+mn-ea"/>
          <a:cs typeface="+mn-cs"/>
          <a:sym typeface="Gill Sans" pitchFamily="-65" charset="0"/>
        </a:defRPr>
      </a:lvl8pPr>
      <a:lvl9pPr marL="1828800" algn="ctr" rtl="0" fontAlgn="base">
        <a:spcBef>
          <a:spcPct val="0"/>
        </a:spcBef>
        <a:spcAft>
          <a:spcPct val="0"/>
        </a:spcAft>
        <a:defRPr sz="32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7169" name="Rectangle 1"/>
          <p:cNvSpPr>
            <a:spLocks noGrp="1" noChangeArrowheads="1"/>
          </p:cNvSpPr>
          <p:nvPr>
            <p:ph type="body" idx="1"/>
          </p:nvPr>
        </p:nvSpPr>
        <p:spPr bwMode="auto">
          <a:xfrm>
            <a:off x="787400" y="4495800"/>
            <a:ext cx="7340600" cy="30988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lvl="0"/>
            <a:r>
              <a:rPr lang="en-US">
                <a:sym typeface="Gill Sans" pitchFamily="-65" charset="0"/>
              </a:rPr>
              <a:t>Click to edit Master text styles</a:t>
            </a:r>
          </a:p>
          <a:p>
            <a:pPr lvl="1"/>
            <a:r>
              <a:rPr lang="en-US">
                <a:sym typeface="Gill Sans" pitchFamily="-65" charset="0"/>
              </a:rPr>
              <a:t>Second level</a:t>
            </a:r>
          </a:p>
          <a:p>
            <a:pPr lvl="2"/>
            <a:r>
              <a:rPr lang="en-US">
                <a:sym typeface="Gill Sans" pitchFamily="-65" charset="0"/>
              </a:rPr>
              <a:t>Third level</a:t>
            </a:r>
          </a:p>
          <a:p>
            <a:pPr lvl="3"/>
            <a:r>
              <a:rPr lang="en-US">
                <a:sym typeface="Gill Sans" pitchFamily="-65" charset="0"/>
              </a:rPr>
              <a:t>Fourth level</a:t>
            </a:r>
          </a:p>
          <a:p>
            <a:pPr lvl="4"/>
            <a:r>
              <a:rPr lang="en-US">
                <a:sym typeface="Gill Sans" pitchFamily="-65" charset="0"/>
              </a:rPr>
              <a:t>Fifth level</a:t>
            </a:r>
          </a:p>
        </p:txBody>
      </p:sp>
      <p:sp>
        <p:nvSpPr>
          <p:cNvPr id="7170" name="Rectangle 2"/>
          <p:cNvSpPr>
            <a:spLocks noGrp="1" noChangeArrowheads="1"/>
          </p:cNvSpPr>
          <p:nvPr>
            <p:ph type="title"/>
          </p:nvPr>
        </p:nvSpPr>
        <p:spPr bwMode="auto">
          <a:xfrm>
            <a:off x="787400" y="1320800"/>
            <a:ext cx="7340600" cy="3098800"/>
          </a:xfrm>
          <a:prstGeom prst="rect">
            <a:avLst/>
          </a:prstGeom>
          <a:noFill/>
          <a:ln w="12700">
            <a:noFill/>
            <a:miter lim="800000"/>
            <a:headEnd/>
            <a:tailEnd/>
          </a:ln>
          <a:effectLst/>
        </p:spPr>
        <p:txBody>
          <a:bodyPr vert="horz" wrap="square" lIns="38100" tIns="38100" rIns="38100" bIns="38100" numCol="1" anchor="b" anchorCtr="0" compatLnSpc="1">
            <a:prstTxWarp prst="textNoShape">
              <a:avLst/>
            </a:prstTxWarp>
          </a:bodyPr>
          <a:lstStyle/>
          <a:p>
            <a:pPr lvl="0"/>
            <a:r>
              <a:rPr lang="en-US">
                <a:sym typeface="Gill Sans" pitchFamily="-65" charset="0"/>
              </a:rPr>
              <a:t>Click to edit Master title style</a:t>
            </a:r>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ransition/>
  <p:txStyles>
    <p:titleStyle>
      <a:lvl1pPr algn="ctr" rtl="0" fontAlgn="base">
        <a:spcBef>
          <a:spcPct val="0"/>
        </a:spcBef>
        <a:spcAft>
          <a:spcPct val="0"/>
        </a:spcAft>
        <a:defRPr sz="6400">
          <a:solidFill>
            <a:schemeClr val="tx1"/>
          </a:solidFill>
          <a:latin typeface="+mj-lt"/>
          <a:ea typeface="+mj-ea"/>
          <a:cs typeface="+mj-cs"/>
          <a:sym typeface="Gill Sans" pitchFamily="-65" charset="0"/>
        </a:defRPr>
      </a:lvl1pPr>
      <a:lvl2pPr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000">
          <a:solidFill>
            <a:schemeClr val="tx1"/>
          </a:solidFill>
          <a:latin typeface="+mn-lt"/>
          <a:ea typeface="+mn-ea"/>
          <a:cs typeface="+mn-cs"/>
          <a:sym typeface="Gill Sans" pitchFamily="-65" charset="0"/>
        </a:defRPr>
      </a:lvl1pPr>
      <a:lvl2pPr algn="ctr" rtl="0" fontAlgn="base">
        <a:spcBef>
          <a:spcPct val="0"/>
        </a:spcBef>
        <a:spcAft>
          <a:spcPct val="0"/>
        </a:spcAft>
        <a:defRPr sz="3000">
          <a:solidFill>
            <a:schemeClr val="tx1"/>
          </a:solidFill>
          <a:latin typeface="+mn-lt"/>
          <a:ea typeface="+mn-ea"/>
          <a:cs typeface="+mn-cs"/>
          <a:sym typeface="Gill Sans" pitchFamily="-65" charset="0"/>
        </a:defRPr>
      </a:lvl2pPr>
      <a:lvl3pPr algn="ctr" rtl="0" fontAlgn="base">
        <a:spcBef>
          <a:spcPct val="0"/>
        </a:spcBef>
        <a:spcAft>
          <a:spcPct val="0"/>
        </a:spcAft>
        <a:defRPr sz="3000">
          <a:solidFill>
            <a:schemeClr val="tx1"/>
          </a:solidFill>
          <a:latin typeface="+mn-lt"/>
          <a:ea typeface="+mn-ea"/>
          <a:cs typeface="+mn-cs"/>
          <a:sym typeface="Gill Sans" pitchFamily="-65" charset="0"/>
        </a:defRPr>
      </a:lvl3pPr>
      <a:lvl4pPr algn="ctr" rtl="0" fontAlgn="base">
        <a:spcBef>
          <a:spcPct val="0"/>
        </a:spcBef>
        <a:spcAft>
          <a:spcPct val="0"/>
        </a:spcAft>
        <a:defRPr sz="3000">
          <a:solidFill>
            <a:schemeClr val="tx1"/>
          </a:solidFill>
          <a:latin typeface="+mn-lt"/>
          <a:ea typeface="+mn-ea"/>
          <a:cs typeface="+mn-cs"/>
          <a:sym typeface="Gill Sans" pitchFamily="-65" charset="0"/>
        </a:defRPr>
      </a:lvl4pPr>
      <a:lvl5pPr algn="ctr" rtl="0" fontAlgn="base">
        <a:spcBef>
          <a:spcPct val="0"/>
        </a:spcBef>
        <a:spcAft>
          <a:spcPct val="0"/>
        </a:spcAft>
        <a:defRPr sz="3000">
          <a:solidFill>
            <a:schemeClr val="tx1"/>
          </a:solidFill>
          <a:latin typeface="+mn-lt"/>
          <a:ea typeface="+mn-ea"/>
          <a:cs typeface="+mn-cs"/>
          <a:sym typeface="Gill Sans" pitchFamily="-65" charset="0"/>
        </a:defRPr>
      </a:lvl5pPr>
      <a:lvl6pPr marL="457200" algn="ctr" rtl="0" fontAlgn="base">
        <a:spcBef>
          <a:spcPct val="0"/>
        </a:spcBef>
        <a:spcAft>
          <a:spcPct val="0"/>
        </a:spcAft>
        <a:defRPr sz="3000">
          <a:solidFill>
            <a:schemeClr val="tx1"/>
          </a:solidFill>
          <a:latin typeface="+mn-lt"/>
          <a:ea typeface="+mn-ea"/>
          <a:cs typeface="+mn-cs"/>
          <a:sym typeface="Gill Sans" pitchFamily="-65" charset="0"/>
        </a:defRPr>
      </a:lvl6pPr>
      <a:lvl7pPr marL="914400" algn="ctr" rtl="0" fontAlgn="base">
        <a:spcBef>
          <a:spcPct val="0"/>
        </a:spcBef>
        <a:spcAft>
          <a:spcPct val="0"/>
        </a:spcAft>
        <a:defRPr sz="3000">
          <a:solidFill>
            <a:schemeClr val="tx1"/>
          </a:solidFill>
          <a:latin typeface="+mn-lt"/>
          <a:ea typeface="+mn-ea"/>
          <a:cs typeface="+mn-cs"/>
          <a:sym typeface="Gill Sans" pitchFamily="-65" charset="0"/>
        </a:defRPr>
      </a:lvl7pPr>
      <a:lvl8pPr marL="1371600" algn="ctr" rtl="0" fontAlgn="base">
        <a:spcBef>
          <a:spcPct val="0"/>
        </a:spcBef>
        <a:spcAft>
          <a:spcPct val="0"/>
        </a:spcAft>
        <a:defRPr sz="3000">
          <a:solidFill>
            <a:schemeClr val="tx1"/>
          </a:solidFill>
          <a:latin typeface="+mn-lt"/>
          <a:ea typeface="+mn-ea"/>
          <a:cs typeface="+mn-cs"/>
          <a:sym typeface="Gill Sans" pitchFamily="-65" charset="0"/>
        </a:defRPr>
      </a:lvl8pPr>
      <a:lvl9pPr marL="1828800" algn="ctr" rtl="0" fontAlgn="base">
        <a:spcBef>
          <a:spcPct val="0"/>
        </a:spcBef>
        <a:spcAft>
          <a:spcPct val="0"/>
        </a:spcAft>
        <a:defRPr sz="30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193" name="Rectangle 1"/>
          <p:cNvSpPr>
            <a:spLocks noGrp="1" noChangeArrowheads="1"/>
          </p:cNvSpPr>
          <p:nvPr>
            <p:ph type="body" idx="1"/>
          </p:nvPr>
        </p:nvSpPr>
        <p:spPr bwMode="auto">
          <a:xfrm>
            <a:off x="787400" y="4495800"/>
            <a:ext cx="7340600" cy="3098800"/>
          </a:xfrm>
          <a:prstGeom prst="rect">
            <a:avLst/>
          </a:prstGeom>
          <a:noFill/>
          <a:ln w="12700">
            <a:noFill/>
            <a:miter lim="800000"/>
            <a:headEnd/>
            <a:tailEnd/>
          </a:ln>
          <a:effectLst/>
        </p:spPr>
        <p:txBody>
          <a:bodyPr vert="horz" wrap="square" lIns="38100" tIns="38100" rIns="38100" bIns="38100" numCol="1" anchor="t" anchorCtr="0" compatLnSpc="1">
            <a:prstTxWarp prst="textNoShape">
              <a:avLst/>
            </a:prstTxWarp>
          </a:bodyPr>
          <a:lstStyle/>
          <a:p>
            <a:pPr lvl="0"/>
            <a:r>
              <a:rPr lang="en-US">
                <a:sym typeface="Gill Sans" pitchFamily="-65" charset="0"/>
              </a:rPr>
              <a:t>Click to edit Master text styles</a:t>
            </a:r>
          </a:p>
          <a:p>
            <a:pPr lvl="1"/>
            <a:r>
              <a:rPr lang="en-US">
                <a:sym typeface="Gill Sans" pitchFamily="-65" charset="0"/>
              </a:rPr>
              <a:t>Second level</a:t>
            </a:r>
          </a:p>
          <a:p>
            <a:pPr lvl="2"/>
            <a:r>
              <a:rPr lang="en-US">
                <a:sym typeface="Gill Sans" pitchFamily="-65" charset="0"/>
              </a:rPr>
              <a:t>Third level</a:t>
            </a:r>
          </a:p>
          <a:p>
            <a:pPr lvl="3"/>
            <a:r>
              <a:rPr lang="en-US">
                <a:sym typeface="Gill Sans" pitchFamily="-65" charset="0"/>
              </a:rPr>
              <a:t>Fourth level</a:t>
            </a:r>
          </a:p>
          <a:p>
            <a:pPr lvl="4"/>
            <a:r>
              <a:rPr lang="en-US">
                <a:sym typeface="Gill Sans" pitchFamily="-65" charset="0"/>
              </a:rPr>
              <a:t>Fifth level</a:t>
            </a:r>
          </a:p>
        </p:txBody>
      </p:sp>
      <p:sp>
        <p:nvSpPr>
          <p:cNvPr id="8194" name="Rectangle 2"/>
          <p:cNvSpPr>
            <a:spLocks noGrp="1" noChangeArrowheads="1"/>
          </p:cNvSpPr>
          <p:nvPr>
            <p:ph type="title"/>
          </p:nvPr>
        </p:nvSpPr>
        <p:spPr bwMode="auto">
          <a:xfrm>
            <a:off x="787400" y="1320800"/>
            <a:ext cx="7340600" cy="3098800"/>
          </a:xfrm>
          <a:prstGeom prst="rect">
            <a:avLst/>
          </a:prstGeom>
          <a:noFill/>
          <a:ln w="12700">
            <a:noFill/>
            <a:miter lim="800000"/>
            <a:headEnd/>
            <a:tailEnd/>
          </a:ln>
          <a:effectLst/>
        </p:spPr>
        <p:txBody>
          <a:bodyPr vert="horz" wrap="square" lIns="38100" tIns="38100" rIns="38100" bIns="38100" numCol="1" anchor="b" anchorCtr="0" compatLnSpc="1">
            <a:prstTxWarp prst="textNoShape">
              <a:avLst/>
            </a:prstTxWarp>
          </a:bodyPr>
          <a:lstStyle/>
          <a:p>
            <a:pPr lvl="0"/>
            <a:r>
              <a:rPr lang="en-US">
                <a:sym typeface="Gill Sans" pitchFamily="-65" charset="0"/>
              </a:rPr>
              <a:t>Click to edit Master title style</a:t>
            </a:r>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ransition/>
  <p:txStyles>
    <p:titleStyle>
      <a:lvl1pPr algn="ctr" rtl="0" fontAlgn="base">
        <a:spcBef>
          <a:spcPct val="0"/>
        </a:spcBef>
        <a:spcAft>
          <a:spcPct val="0"/>
        </a:spcAft>
        <a:defRPr sz="6400">
          <a:solidFill>
            <a:schemeClr val="tx1"/>
          </a:solidFill>
          <a:latin typeface="+mj-lt"/>
          <a:ea typeface="+mj-ea"/>
          <a:cs typeface="+mj-cs"/>
          <a:sym typeface="Gill Sans" pitchFamily="-65" charset="0"/>
        </a:defRPr>
      </a:lvl1pPr>
      <a:lvl2pPr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64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algn="ctr" rtl="0" fontAlgn="base">
        <a:spcBef>
          <a:spcPct val="0"/>
        </a:spcBef>
        <a:spcAft>
          <a:spcPct val="0"/>
        </a:spcAft>
        <a:defRPr sz="3000">
          <a:solidFill>
            <a:schemeClr val="tx1"/>
          </a:solidFill>
          <a:latin typeface="+mn-lt"/>
          <a:ea typeface="+mn-ea"/>
          <a:cs typeface="+mn-cs"/>
          <a:sym typeface="Gill Sans" pitchFamily="-65" charset="0"/>
        </a:defRPr>
      </a:lvl1pPr>
      <a:lvl2pPr algn="ctr" rtl="0" fontAlgn="base">
        <a:spcBef>
          <a:spcPct val="0"/>
        </a:spcBef>
        <a:spcAft>
          <a:spcPct val="0"/>
        </a:spcAft>
        <a:defRPr sz="3000">
          <a:solidFill>
            <a:schemeClr val="tx1"/>
          </a:solidFill>
          <a:latin typeface="+mn-lt"/>
          <a:ea typeface="+mn-ea"/>
          <a:cs typeface="+mn-cs"/>
          <a:sym typeface="Gill Sans" pitchFamily="-65" charset="0"/>
        </a:defRPr>
      </a:lvl2pPr>
      <a:lvl3pPr algn="ctr" rtl="0" fontAlgn="base">
        <a:spcBef>
          <a:spcPct val="0"/>
        </a:spcBef>
        <a:spcAft>
          <a:spcPct val="0"/>
        </a:spcAft>
        <a:defRPr sz="3000">
          <a:solidFill>
            <a:schemeClr val="tx1"/>
          </a:solidFill>
          <a:latin typeface="+mn-lt"/>
          <a:ea typeface="+mn-ea"/>
          <a:cs typeface="+mn-cs"/>
          <a:sym typeface="Gill Sans" pitchFamily="-65" charset="0"/>
        </a:defRPr>
      </a:lvl3pPr>
      <a:lvl4pPr algn="ctr" rtl="0" fontAlgn="base">
        <a:spcBef>
          <a:spcPct val="0"/>
        </a:spcBef>
        <a:spcAft>
          <a:spcPct val="0"/>
        </a:spcAft>
        <a:defRPr sz="3000">
          <a:solidFill>
            <a:schemeClr val="tx1"/>
          </a:solidFill>
          <a:latin typeface="+mn-lt"/>
          <a:ea typeface="+mn-ea"/>
          <a:cs typeface="+mn-cs"/>
          <a:sym typeface="Gill Sans" pitchFamily="-65" charset="0"/>
        </a:defRPr>
      </a:lvl4pPr>
      <a:lvl5pPr algn="ctr" rtl="0" fontAlgn="base">
        <a:spcBef>
          <a:spcPct val="0"/>
        </a:spcBef>
        <a:spcAft>
          <a:spcPct val="0"/>
        </a:spcAft>
        <a:defRPr sz="3000">
          <a:solidFill>
            <a:schemeClr val="tx1"/>
          </a:solidFill>
          <a:latin typeface="+mn-lt"/>
          <a:ea typeface="+mn-ea"/>
          <a:cs typeface="+mn-cs"/>
          <a:sym typeface="Gill Sans" pitchFamily="-65" charset="0"/>
        </a:defRPr>
      </a:lvl5pPr>
      <a:lvl6pPr marL="457200" algn="ctr" rtl="0" fontAlgn="base">
        <a:spcBef>
          <a:spcPct val="0"/>
        </a:spcBef>
        <a:spcAft>
          <a:spcPct val="0"/>
        </a:spcAft>
        <a:defRPr sz="3000">
          <a:solidFill>
            <a:schemeClr val="tx1"/>
          </a:solidFill>
          <a:latin typeface="+mn-lt"/>
          <a:ea typeface="+mn-ea"/>
          <a:cs typeface="+mn-cs"/>
          <a:sym typeface="Gill Sans" pitchFamily="-65" charset="0"/>
        </a:defRPr>
      </a:lvl6pPr>
      <a:lvl7pPr marL="914400" algn="ctr" rtl="0" fontAlgn="base">
        <a:spcBef>
          <a:spcPct val="0"/>
        </a:spcBef>
        <a:spcAft>
          <a:spcPct val="0"/>
        </a:spcAft>
        <a:defRPr sz="3000">
          <a:solidFill>
            <a:schemeClr val="tx1"/>
          </a:solidFill>
          <a:latin typeface="+mn-lt"/>
          <a:ea typeface="+mn-ea"/>
          <a:cs typeface="+mn-cs"/>
          <a:sym typeface="Gill Sans" pitchFamily="-65" charset="0"/>
        </a:defRPr>
      </a:lvl7pPr>
      <a:lvl8pPr marL="1371600" algn="ctr" rtl="0" fontAlgn="base">
        <a:spcBef>
          <a:spcPct val="0"/>
        </a:spcBef>
        <a:spcAft>
          <a:spcPct val="0"/>
        </a:spcAft>
        <a:defRPr sz="3000">
          <a:solidFill>
            <a:schemeClr val="tx1"/>
          </a:solidFill>
          <a:latin typeface="+mn-lt"/>
          <a:ea typeface="+mn-ea"/>
          <a:cs typeface="+mn-cs"/>
          <a:sym typeface="Gill Sans" pitchFamily="-65" charset="0"/>
        </a:defRPr>
      </a:lvl8pPr>
      <a:lvl9pPr marL="1828800" algn="ctr" rtl="0" fontAlgn="base">
        <a:spcBef>
          <a:spcPct val="0"/>
        </a:spcBef>
        <a:spcAft>
          <a:spcPct val="0"/>
        </a:spcAft>
        <a:defRPr sz="30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bwMode="auto">
          <a:xfrm>
            <a:off x="1587500" y="241300"/>
            <a:ext cx="13081000" cy="2286000"/>
          </a:xfrm>
          <a:prstGeom prst="rect">
            <a:avLst/>
          </a:prstGeom>
          <a:noFill/>
          <a:ln w="12700">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Gill Sans" pitchFamily="-65" charset="0"/>
              </a:rPr>
              <a:t>Click to edit Master title style</a:t>
            </a: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txStyles>
    <p:titleStyle>
      <a:lvl1pPr algn="ctr" rtl="0" fontAlgn="base">
        <a:spcBef>
          <a:spcPct val="0"/>
        </a:spcBef>
        <a:spcAft>
          <a:spcPct val="0"/>
        </a:spcAft>
        <a:defRPr sz="7600">
          <a:solidFill>
            <a:schemeClr val="tx1"/>
          </a:solidFill>
          <a:latin typeface="+mj-lt"/>
          <a:ea typeface="+mj-ea"/>
          <a:cs typeface="+mj-cs"/>
          <a:sym typeface="Gill Sans" pitchFamily="-65" charset="0"/>
        </a:defRPr>
      </a:lvl1pPr>
      <a:lvl2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2pPr>
      <a:lvl3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3pPr>
      <a:lvl4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4pPr>
      <a:lvl5pPr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5pPr>
      <a:lvl6pPr marL="4572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6pPr>
      <a:lvl7pPr marL="9144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7pPr>
      <a:lvl8pPr marL="13716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8pPr>
      <a:lvl9pPr marL="1828800" algn="ctr" rtl="0" fontAlgn="base">
        <a:spcBef>
          <a:spcPct val="0"/>
        </a:spcBef>
        <a:spcAft>
          <a:spcPct val="0"/>
        </a:spcAft>
        <a:defRPr sz="7600">
          <a:solidFill>
            <a:schemeClr val="tx1"/>
          </a:solidFill>
          <a:latin typeface="Gill Sans" pitchFamily="-65" charset="0"/>
          <a:ea typeface="ヒラギノ角ゴ ProN W3" pitchFamily="-65" charset="-128"/>
          <a:cs typeface="ヒラギノ角ゴ ProN W3" pitchFamily="-65" charset="-128"/>
          <a:sym typeface="Gill Sans" pitchFamily="-65" charset="0"/>
        </a:defRPr>
      </a:lvl9pPr>
    </p:titleStyle>
    <p:bodyStyle>
      <a:lvl1pPr marL="6985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1pPr>
      <a:lvl2pPr marL="10414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2pPr>
      <a:lvl3pPr marL="13843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3pPr>
      <a:lvl4pPr marL="17399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4pPr>
      <a:lvl5pPr marL="20828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5pPr>
      <a:lvl6pPr marL="25400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6pPr>
      <a:lvl7pPr marL="29972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7pPr>
      <a:lvl8pPr marL="34544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8pPr>
      <a:lvl9pPr marL="3911600" indent="-444500" algn="l" rtl="0" fontAlgn="base">
        <a:spcBef>
          <a:spcPts val="2200"/>
        </a:spcBef>
        <a:spcAft>
          <a:spcPct val="0"/>
        </a:spcAft>
        <a:buSzPct val="171000"/>
        <a:buFont typeface="Gill Sans" pitchFamily="-65" charset="0"/>
        <a:buChar char="•"/>
        <a:defRPr sz="3800">
          <a:solidFill>
            <a:schemeClr val="tx1"/>
          </a:solidFill>
          <a:latin typeface="+mn-lt"/>
          <a:ea typeface="+mn-ea"/>
          <a:cs typeface="+mn-cs"/>
          <a:sym typeface="Gill Sans" pitchFamily="-65"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jsperf.com/lawnchair-webkitsqlite-vs-domstorage/3" TargetMode="External"/><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8.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9.pn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en.wikipedia.org/wiki/Soup_(Apple" TargetMode="External"/><Relationship Id="rId5" Type="http://schemas.openxmlformats.org/officeDocument/2006/relationships/hyperlink" Target="http://www.canicula.com/newton/prog/soups.htm" TargetMode="External"/><Relationship Id="rId6" Type="http://schemas.openxmlformats.org/officeDocument/2006/relationships/image" Target="../media/image20.pn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22.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3.jpeg"/><Relationship Id="rId5" Type="http://schemas.openxmlformats.org/officeDocument/2006/relationships/image" Target="../media/image24.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5.pn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6.png"/><Relationship Id="rId5" Type="http://schemas.openxmlformats.org/officeDocument/2006/relationships/image" Target="../media/image27.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8.pn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bit.ly/I1epls" TargetMode="External"/><Relationship Id="rId5" Type="http://schemas.openxmlformats.org/officeDocument/2006/relationships/hyperlink" Target="http://wiki.developerforce.com/page/Mobile_SDK" TargetMode="External"/><Relationship Id="rId6" Type="http://schemas.openxmlformats.org/officeDocument/2006/relationships/hyperlink" Target="https://github.com/tomgersic/SmartStoreDemo" TargetMode="External"/><Relationship Id="rId7" Type="http://schemas.openxmlformats.org/officeDocument/2006/relationships/hyperlink" Target="http://bit.ly/xb8H6l" TargetMode="External"/><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9.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30.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31.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32.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33.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1.jpeg"/><Relationship Id="rId5" Type="http://schemas.openxmlformats.org/officeDocument/2006/relationships/hyperlink" Target="http://www.w3.org/TR/webdatabase/" TargetMode="External"/><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www.w3.org/TR/IndexedDB/" TargetMode="External"/><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2.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docs.phonegap.com/en/1.5.0/phonegap_storage_storage.md.html" TargetMode="External"/><Relationship Id="rId5" Type="http://schemas.openxmlformats.org/officeDocument/2006/relationships/image" Target="../media/image13.jpeg"/><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4.jpeg"/><Relationship Id="rId5" Type="http://schemas.openxmlformats.org/officeDocument/2006/relationships/image" Target="../media/image15.png"/><Relationship Id="rId1" Type="http://schemas.openxmlformats.org/officeDocument/2006/relationships/slideLayout" Target="../slideLayouts/slideLayout13.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2529" name="Picture 1"/>
          <p:cNvPicPr>
            <a:picLocks noChangeAspect="1" noChangeArrowheads="1"/>
          </p:cNvPicPr>
          <p:nvPr/>
        </p:nvPicPr>
        <p:blipFill>
          <a:blip r:embed="rId2"/>
          <a:srcRect/>
          <a:stretch>
            <a:fillRect/>
          </a:stretch>
        </p:blipFill>
        <p:spPr bwMode="auto">
          <a:xfrm>
            <a:off x="5295900" y="4368800"/>
            <a:ext cx="2298700" cy="547688"/>
          </a:xfrm>
          <a:prstGeom prst="rect">
            <a:avLst/>
          </a:prstGeom>
          <a:noFill/>
          <a:ln w="12700" cap="flat">
            <a:noFill/>
            <a:miter lim="800000"/>
            <a:headEnd/>
            <a:tailEnd/>
          </a:ln>
        </p:spPr>
      </p:pic>
      <p:pic>
        <p:nvPicPr>
          <p:cNvPr id="22530" name="Picture 2"/>
          <p:cNvPicPr>
            <a:picLocks noChangeAspect="1" noChangeArrowheads="1"/>
          </p:cNvPicPr>
          <p:nvPr/>
        </p:nvPicPr>
        <p:blipFill>
          <a:blip r:embed="rId3"/>
          <a:srcRect/>
          <a:stretch>
            <a:fillRect/>
          </a:stretch>
        </p:blipFill>
        <p:spPr bwMode="auto">
          <a:xfrm>
            <a:off x="8801100" y="4373563"/>
            <a:ext cx="2147888" cy="538162"/>
          </a:xfrm>
          <a:prstGeom prst="rect">
            <a:avLst/>
          </a:prstGeom>
          <a:noFill/>
          <a:ln w="12700" cap="flat">
            <a:noFill/>
            <a:miter lim="800000"/>
            <a:headEnd/>
            <a:tailEnd/>
          </a:ln>
        </p:spPr>
      </p:pic>
      <p:pic>
        <p:nvPicPr>
          <p:cNvPr id="22531" name="Picture 3"/>
          <p:cNvPicPr>
            <a:picLocks noChangeAspect="1" noChangeArrowheads="1"/>
          </p:cNvPicPr>
          <p:nvPr/>
        </p:nvPicPr>
        <p:blipFill>
          <a:blip r:embed="rId4"/>
          <a:srcRect/>
          <a:stretch>
            <a:fillRect/>
          </a:stretch>
        </p:blipFill>
        <p:spPr bwMode="auto">
          <a:xfrm>
            <a:off x="7759700" y="4241800"/>
            <a:ext cx="914400" cy="914400"/>
          </a:xfrm>
          <a:prstGeom prst="rect">
            <a:avLst/>
          </a:prstGeom>
          <a:noFill/>
          <a:ln w="12700" cap="flat">
            <a:noFill/>
            <a:miter lim="800000"/>
            <a:headEnd/>
            <a:tailEnd/>
          </a:ln>
        </p:spPr>
      </p:pic>
    </p:spTree>
  </p:cSld>
  <p:clrMapOvr>
    <a:masterClrMapping/>
  </p:clrMapOvr>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10</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Grp="1" noChangeArrowheads="1"/>
          </p:cNvSpPr>
          <p:nvPr>
            <p:ph type="title"/>
          </p:nvPr>
        </p:nvSpPr>
        <p:spPr>
          <a:ln/>
        </p:spPr>
        <p:txBody>
          <a:bodyPr/>
          <a:lstStyle/>
          <a:p>
            <a:r>
              <a:rPr lang="en-US" sz="2800" b="1" dirty="0" err="1" smtClean="0"/>
              <a:t>Lawnchair</a:t>
            </a:r>
            <a:r>
              <a:rPr lang="en-US" sz="2800" b="1" dirty="0" smtClean="0"/>
              <a:t> simple JSON storage</a:t>
            </a:r>
            <a:endParaRPr lang="en-US" sz="2800" b="1" dirty="0"/>
          </a:p>
        </p:txBody>
      </p:sp>
      <p:sp>
        <p:nvSpPr>
          <p:cNvPr id="7" name="Content Placeholder 6"/>
          <p:cNvSpPr>
            <a:spLocks noGrp="1"/>
          </p:cNvSpPr>
          <p:nvPr>
            <p:ph idx="1"/>
          </p:nvPr>
        </p:nvSpPr>
        <p:spPr/>
        <p:txBody>
          <a:bodyPr anchor="t"/>
          <a:lstStyle/>
          <a:p>
            <a:pPr algn="ctr">
              <a:buNone/>
            </a:pPr>
            <a:r>
              <a:rPr lang="en-US" dirty="0" smtClean="0"/>
              <a:t>“is </a:t>
            </a:r>
            <a:r>
              <a:rPr lang="en-US" dirty="0" err="1" smtClean="0"/>
              <a:t>sorta</a:t>
            </a:r>
            <a:r>
              <a:rPr lang="en-US" dirty="0" smtClean="0"/>
              <a:t> like a couch except smaller and outside”</a:t>
            </a:r>
          </a:p>
        </p:txBody>
      </p:sp>
      <p:pic>
        <p:nvPicPr>
          <p:cNvPr id="12" name="Picture 11"/>
          <p:cNvPicPr>
            <a:picLocks noChangeAspect="1"/>
          </p:cNvPicPr>
          <p:nvPr/>
        </p:nvPicPr>
        <p:blipFill>
          <a:blip r:embed="rId4"/>
          <a:stretch>
            <a:fillRect/>
          </a:stretch>
        </p:blipFill>
        <p:spPr>
          <a:xfrm>
            <a:off x="4699000" y="3505200"/>
            <a:ext cx="6985000" cy="4229100"/>
          </a:xfrm>
          <a:prstGeom prst="rect">
            <a:avLst/>
          </a:prstGeom>
        </p:spPr>
      </p:pic>
      <p:pic>
        <p:nvPicPr>
          <p:cNvPr id="13" name="Picture 12"/>
          <p:cNvPicPr>
            <a:picLocks noChangeAspect="1"/>
          </p:cNvPicPr>
          <p:nvPr/>
        </p:nvPicPr>
        <p:blipFill>
          <a:blip r:embed="rId5"/>
          <a:stretch>
            <a:fillRect/>
          </a:stretch>
        </p:blipFill>
        <p:spPr>
          <a:xfrm>
            <a:off x="12776200" y="5943600"/>
            <a:ext cx="2159000" cy="1917700"/>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11</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Grp="1" noChangeArrowheads="1"/>
          </p:cNvSpPr>
          <p:nvPr>
            <p:ph type="title"/>
          </p:nvPr>
        </p:nvSpPr>
        <p:spPr>
          <a:ln/>
        </p:spPr>
        <p:txBody>
          <a:bodyPr/>
          <a:lstStyle/>
          <a:p>
            <a:r>
              <a:rPr lang="en-US" sz="2800" b="1" dirty="0" err="1" smtClean="0"/>
              <a:t>lawnchair</a:t>
            </a:r>
            <a:endParaRPr lang="en-US" sz="2800" b="1" dirty="0"/>
          </a:p>
        </p:txBody>
      </p:sp>
      <p:sp>
        <p:nvSpPr>
          <p:cNvPr id="7" name="Content Placeholder 6"/>
          <p:cNvSpPr>
            <a:spLocks noGrp="1"/>
          </p:cNvSpPr>
          <p:nvPr>
            <p:ph idx="1"/>
          </p:nvPr>
        </p:nvSpPr>
        <p:spPr/>
        <p:txBody>
          <a:bodyPr/>
          <a:lstStyle/>
          <a:p>
            <a:r>
              <a:rPr lang="en-US" dirty="0" smtClean="0"/>
              <a:t>Can use </a:t>
            </a:r>
            <a:r>
              <a:rPr lang="en-US" dirty="0" err="1" smtClean="0"/>
              <a:t>localStorage</a:t>
            </a:r>
            <a:r>
              <a:rPr lang="en-US" dirty="0" smtClean="0"/>
              <a:t> or </a:t>
            </a:r>
            <a:r>
              <a:rPr lang="en-US" dirty="0" err="1" smtClean="0"/>
              <a:t>WebSQL</a:t>
            </a:r>
            <a:r>
              <a:rPr lang="en-US" dirty="0" smtClean="0"/>
              <a:t> as an underlying architecture</a:t>
            </a:r>
          </a:p>
          <a:p>
            <a:r>
              <a:rPr lang="en-US" dirty="0" smtClean="0"/>
              <a:t>So, </a:t>
            </a:r>
            <a:r>
              <a:rPr lang="en-US" dirty="0" err="1" smtClean="0"/>
              <a:t>lawnchair</a:t>
            </a:r>
            <a:r>
              <a:rPr lang="en-US" dirty="0" smtClean="0"/>
              <a:t> with </a:t>
            </a:r>
            <a:r>
              <a:rPr lang="en-US" dirty="0" err="1" smtClean="0"/>
              <a:t>localStorage</a:t>
            </a:r>
            <a:r>
              <a:rPr lang="en-US" dirty="0" smtClean="0"/>
              <a:t>?</a:t>
            </a:r>
          </a:p>
          <a:p>
            <a:r>
              <a:rPr lang="en-US" dirty="0" smtClean="0"/>
              <a:t>Comparing the speed of using a local </a:t>
            </a:r>
            <a:r>
              <a:rPr lang="en-US" dirty="0" err="1" smtClean="0"/>
              <a:t>SQLite</a:t>
            </a:r>
            <a:r>
              <a:rPr lang="en-US" dirty="0" smtClean="0"/>
              <a:t> database versus </a:t>
            </a:r>
            <a:r>
              <a:rPr lang="en-US" dirty="0" err="1" smtClean="0"/>
              <a:t>window.localStorage</a:t>
            </a:r>
            <a:r>
              <a:rPr lang="en-US" dirty="0" smtClean="0"/>
              <a:t> to store key/value pairs using </a:t>
            </a:r>
            <a:r>
              <a:rPr lang="en-US" dirty="0" err="1" smtClean="0"/>
              <a:t>Lawnchair</a:t>
            </a:r>
            <a:r>
              <a:rPr lang="en-US" dirty="0" smtClean="0"/>
              <a:t>.</a:t>
            </a:r>
          </a:p>
          <a:p>
            <a:pPr lvl="1"/>
            <a:r>
              <a:rPr lang="en-US" dirty="0" smtClean="0">
                <a:hlinkClick r:id="rId4"/>
              </a:rPr>
              <a:t>http://jsperf.com/lawnchair-webkitsqlite-vs-domstorage/3</a:t>
            </a:r>
            <a:endParaRPr lang="en-US" dirty="0" smtClean="0"/>
          </a:p>
          <a:p>
            <a:endParaRPr lang="en-US" dirty="0" smtClean="0"/>
          </a:p>
          <a:p>
            <a:endParaRPr lang="en-US" dirty="0" smtClean="0"/>
          </a:p>
          <a:p>
            <a:endParaRPr lang="en-US" dirty="0" smtClean="0"/>
          </a:p>
        </p:txBody>
      </p:sp>
    </p:spTree>
  </p:cSld>
  <p:clrMapOvr>
    <a:masterClrMapping/>
  </p:clrMapOv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12</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Grp="1" noChangeArrowheads="1"/>
          </p:cNvSpPr>
          <p:nvPr>
            <p:ph type="title"/>
          </p:nvPr>
        </p:nvSpPr>
        <p:spPr>
          <a:ln/>
        </p:spPr>
        <p:txBody>
          <a:bodyPr/>
          <a:lstStyle/>
          <a:p>
            <a:r>
              <a:rPr lang="en-US" sz="2800" b="1" dirty="0" err="1" smtClean="0"/>
              <a:t>lawnchair</a:t>
            </a:r>
            <a:endParaRPr lang="en-US" sz="2800" b="1" dirty="0"/>
          </a:p>
        </p:txBody>
      </p:sp>
      <p:pic>
        <p:nvPicPr>
          <p:cNvPr id="9" name="Picture 8" descr="Lawnchair_ webkitsqlite vs domStorage · jsPerf.jpg"/>
          <p:cNvPicPr>
            <a:picLocks noChangeAspect="1"/>
          </p:cNvPicPr>
          <p:nvPr/>
        </p:nvPicPr>
        <p:blipFill>
          <a:blip r:embed="rId4"/>
          <a:stretch>
            <a:fillRect/>
          </a:stretch>
        </p:blipFill>
        <p:spPr>
          <a:xfrm>
            <a:off x="2565400" y="2133600"/>
            <a:ext cx="11039475" cy="6639360"/>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sp>
        <p:nvSpPr>
          <p:cNvPr id="6" name="Slide Number Placeholder 3"/>
          <p:cNvSpPr>
            <a:spLocks noGrp="1"/>
          </p:cNvSpPr>
          <p:nvPr>
            <p:ph type="sldNum" sz="quarter" idx="10"/>
          </p:nvPr>
        </p:nvSpPr>
        <p:spPr/>
        <p:txBody>
          <a:bodyPr/>
          <a:lstStyle/>
          <a:p>
            <a:fld id="{971DF0AB-0973-F540-8865-FF5325967480}" type="slidenum">
              <a:rPr lang="en-US"/>
              <a:pPr/>
              <a:t>13</a:t>
            </a:fld>
            <a:endParaRPr lang="en-US"/>
          </a:p>
        </p:txBody>
      </p:sp>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Grp="1" noChangeArrowheads="1"/>
          </p:cNvSpPr>
          <p:nvPr>
            <p:ph type="title"/>
          </p:nvPr>
        </p:nvSpPr>
        <p:spPr>
          <a:ln/>
        </p:spPr>
        <p:txBody>
          <a:bodyPr/>
          <a:lstStyle/>
          <a:p>
            <a:r>
              <a:rPr lang="en-US" sz="2800" b="1" dirty="0" smtClean="0"/>
              <a:t>SmartStore</a:t>
            </a:r>
            <a:endParaRPr lang="en-US" sz="2800" b="1" dirty="0"/>
          </a:p>
        </p:txBody>
      </p:sp>
      <p:pic>
        <p:nvPicPr>
          <p:cNvPr id="10" name="Picture 9" descr="SmartStore Stack.png"/>
          <p:cNvPicPr>
            <a:picLocks noChangeAspect="1"/>
          </p:cNvPicPr>
          <p:nvPr/>
        </p:nvPicPr>
        <p:blipFill>
          <a:blip r:embed="rId4"/>
          <a:stretch>
            <a:fillRect/>
          </a:stretch>
        </p:blipFill>
        <p:spPr>
          <a:xfrm>
            <a:off x="4394200" y="2133600"/>
            <a:ext cx="7435850" cy="6285461"/>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14</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Grp="1" noChangeArrowheads="1"/>
          </p:cNvSpPr>
          <p:nvPr>
            <p:ph type="title"/>
          </p:nvPr>
        </p:nvSpPr>
        <p:spPr>
          <a:ln/>
        </p:spPr>
        <p:txBody>
          <a:bodyPr/>
          <a:lstStyle/>
          <a:p>
            <a:r>
              <a:rPr lang="en-US" sz="2800" b="1" dirty="0" smtClean="0"/>
              <a:t>SmartStore Terminology</a:t>
            </a:r>
            <a:endParaRPr lang="en-US" sz="2800" b="1" dirty="0"/>
          </a:p>
        </p:txBody>
      </p:sp>
      <p:sp>
        <p:nvSpPr>
          <p:cNvPr id="7" name="Content Placeholder 6"/>
          <p:cNvSpPr>
            <a:spLocks noGrp="1"/>
          </p:cNvSpPr>
          <p:nvPr>
            <p:ph idx="1"/>
          </p:nvPr>
        </p:nvSpPr>
        <p:spPr/>
        <p:txBody>
          <a:bodyPr/>
          <a:lstStyle/>
          <a:p>
            <a:r>
              <a:rPr lang="en-US" dirty="0" smtClean="0"/>
              <a:t>“</a:t>
            </a:r>
            <a:r>
              <a:rPr lang="en-US" b="1" dirty="0" smtClean="0"/>
              <a:t>Soup</a:t>
            </a:r>
            <a:r>
              <a:rPr lang="en-US" dirty="0" smtClean="0"/>
              <a:t>” – is basically just a database table used to store JSON documents with index columns.</a:t>
            </a:r>
          </a:p>
          <a:p>
            <a:r>
              <a:rPr lang="en-US" dirty="0" smtClean="0"/>
              <a:t>Soups are held in “</a:t>
            </a:r>
            <a:r>
              <a:rPr lang="en-US" b="1" dirty="0" smtClean="0"/>
              <a:t>Stores</a:t>
            </a:r>
            <a:r>
              <a:rPr lang="en-US" dirty="0" smtClean="0"/>
              <a:t>”, which are </a:t>
            </a:r>
            <a:r>
              <a:rPr lang="en-US" dirty="0" err="1" smtClean="0"/>
              <a:t>SQLite</a:t>
            </a:r>
            <a:r>
              <a:rPr lang="en-US" dirty="0" smtClean="0"/>
              <a:t> database files.</a:t>
            </a:r>
          </a:p>
          <a:p>
            <a:r>
              <a:rPr lang="en-US" dirty="0" smtClean="0"/>
              <a:t>Apple Newton terminology – had no real </a:t>
            </a:r>
            <a:r>
              <a:rPr lang="en-US" dirty="0" err="1" smtClean="0"/>
              <a:t>filesystem</a:t>
            </a:r>
            <a:r>
              <a:rPr lang="en-US" dirty="0" smtClean="0"/>
              <a:t>, so data was stored in database entries called “soups”</a:t>
            </a:r>
          </a:p>
          <a:p>
            <a:pPr lvl="1"/>
            <a:r>
              <a:rPr lang="en-US" dirty="0" smtClean="0">
                <a:hlinkClick r:id="rId4"/>
              </a:rPr>
              <a:t>http://en.wikipedia.org/wiki/Soup_(Apple</a:t>
            </a:r>
            <a:r>
              <a:rPr lang="en-US" dirty="0" smtClean="0"/>
              <a:t>)</a:t>
            </a:r>
          </a:p>
          <a:p>
            <a:pPr lvl="1"/>
            <a:r>
              <a:rPr lang="en-US" dirty="0" smtClean="0">
                <a:hlinkClick r:id="rId5"/>
              </a:rPr>
              <a:t>http://www.canicula.com/newton/prog/soups.htm</a:t>
            </a:r>
            <a:endParaRPr lang="en-US" dirty="0" smtClean="0"/>
          </a:p>
          <a:p>
            <a:pPr lvl="1">
              <a:buNone/>
            </a:pPr>
            <a:endParaRPr lang="en-US" dirty="0" smtClean="0"/>
          </a:p>
          <a:p>
            <a:pPr>
              <a:buNone/>
            </a:pPr>
            <a:endParaRPr lang="en-US" dirty="0" smtClean="0"/>
          </a:p>
          <a:p>
            <a:endParaRPr lang="en-US" dirty="0" smtClean="0"/>
          </a:p>
          <a:p>
            <a:endParaRPr lang="en-US" dirty="0" smtClean="0"/>
          </a:p>
        </p:txBody>
      </p:sp>
      <p:pic>
        <p:nvPicPr>
          <p:cNvPr id="8" name="Picture 7"/>
          <p:cNvPicPr>
            <a:picLocks noChangeAspect="1"/>
          </p:cNvPicPr>
          <p:nvPr/>
        </p:nvPicPr>
        <p:blipFill>
          <a:blip r:embed="rId6"/>
          <a:stretch>
            <a:fillRect/>
          </a:stretch>
        </p:blipFill>
        <p:spPr>
          <a:xfrm>
            <a:off x="13309600" y="4876800"/>
            <a:ext cx="2946400" cy="4038600"/>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15</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Grp="1" noChangeArrowheads="1"/>
          </p:cNvSpPr>
          <p:nvPr>
            <p:ph type="title"/>
          </p:nvPr>
        </p:nvSpPr>
        <p:spPr>
          <a:ln/>
        </p:spPr>
        <p:txBody>
          <a:bodyPr/>
          <a:lstStyle/>
          <a:p>
            <a:r>
              <a:rPr lang="en-US" sz="2800" b="1" dirty="0" smtClean="0"/>
              <a:t>SmartStore – Register a Soup</a:t>
            </a:r>
            <a:endParaRPr lang="en-US" sz="2800" b="1" dirty="0"/>
          </a:p>
        </p:txBody>
      </p:sp>
      <p:sp>
        <p:nvSpPr>
          <p:cNvPr id="7" name="Content Placeholder 6"/>
          <p:cNvSpPr>
            <a:spLocks noGrp="1"/>
          </p:cNvSpPr>
          <p:nvPr>
            <p:ph idx="1"/>
          </p:nvPr>
        </p:nvSpPr>
        <p:spPr>
          <a:xfrm>
            <a:off x="812800" y="2133600"/>
            <a:ext cx="14935200" cy="6553200"/>
          </a:xfrm>
        </p:spPr>
        <p:txBody>
          <a:bodyPr/>
          <a:lstStyle/>
          <a:p>
            <a:r>
              <a:rPr lang="en-US" dirty="0" err="1" smtClean="0"/>
              <a:t>navigator.smartstore.registerSoup(soupName,indexes,success,error</a:t>
            </a:r>
            <a:r>
              <a:rPr lang="en-US" dirty="0" smtClean="0"/>
              <a:t>);</a:t>
            </a:r>
          </a:p>
          <a:p>
            <a:pPr lvl="1"/>
            <a:r>
              <a:rPr lang="en-US" b="1" dirty="0" err="1" smtClean="0"/>
              <a:t>soupName</a:t>
            </a:r>
            <a:r>
              <a:rPr lang="en-US" b="1" dirty="0" smtClean="0"/>
              <a:t> </a:t>
            </a:r>
            <a:r>
              <a:rPr lang="en-US" dirty="0" smtClean="0"/>
              <a:t>is whatever you want it to be.</a:t>
            </a:r>
          </a:p>
          <a:p>
            <a:pPr lvl="1"/>
            <a:r>
              <a:rPr lang="en-US" b="1" dirty="0" smtClean="0"/>
              <a:t>Indexes </a:t>
            </a:r>
            <a:r>
              <a:rPr lang="en-US" dirty="0" smtClean="0"/>
              <a:t>are defined as arrays of objects, and are needed if you want to search or sort by that field.</a:t>
            </a:r>
          </a:p>
          <a:p>
            <a:pPr lvl="1"/>
            <a:r>
              <a:rPr lang="en-US" dirty="0" smtClean="0"/>
              <a:t>Indexes have a </a:t>
            </a:r>
            <a:r>
              <a:rPr lang="en-US" b="1" dirty="0" smtClean="0"/>
              <a:t>Path</a:t>
            </a:r>
            <a:r>
              <a:rPr lang="en-US" dirty="0" smtClean="0"/>
              <a:t>, which should be a field in the JSON object, and a </a:t>
            </a:r>
            <a:r>
              <a:rPr lang="en-US" b="1" dirty="0" smtClean="0"/>
              <a:t>Type</a:t>
            </a:r>
            <a:r>
              <a:rPr lang="en-US" dirty="0" smtClean="0"/>
              <a:t>, which is either “string” or “integer”</a:t>
            </a:r>
          </a:p>
          <a:p>
            <a:pPr lvl="1"/>
            <a:r>
              <a:rPr lang="en-US" b="1" dirty="0" smtClean="0"/>
              <a:t>success </a:t>
            </a:r>
            <a:r>
              <a:rPr lang="en-US" dirty="0" smtClean="0"/>
              <a:t>and </a:t>
            </a:r>
            <a:r>
              <a:rPr lang="en-US" b="1" dirty="0" smtClean="0"/>
              <a:t>error </a:t>
            </a:r>
            <a:r>
              <a:rPr lang="en-US" dirty="0" smtClean="0"/>
              <a:t>are callbacks</a:t>
            </a:r>
          </a:p>
          <a:p>
            <a:pPr lvl="1"/>
            <a:r>
              <a:rPr lang="en-US" dirty="0" smtClean="0"/>
              <a:t>Example:</a:t>
            </a:r>
          </a:p>
          <a:p>
            <a:pPr lvl="1"/>
            <a:r>
              <a:rPr lang="en-US" dirty="0" smtClean="0"/>
              <a:t>   [</a:t>
            </a:r>
          </a:p>
          <a:p>
            <a:pPr lvl="2">
              <a:buNone/>
            </a:pPr>
            <a:r>
              <a:rPr lang="en-US" dirty="0" smtClean="0"/>
              <a:t>   {“</a:t>
            </a:r>
            <a:r>
              <a:rPr lang="en-US" dirty="0" err="1" smtClean="0"/>
              <a:t>id”,”string</a:t>
            </a:r>
            <a:r>
              <a:rPr lang="en-US" dirty="0" smtClean="0"/>
              <a:t>”},</a:t>
            </a:r>
          </a:p>
          <a:p>
            <a:pPr lvl="2">
              <a:buNone/>
            </a:pPr>
            <a:r>
              <a:rPr lang="en-US" dirty="0" smtClean="0"/>
              <a:t>   {“</a:t>
            </a:r>
            <a:r>
              <a:rPr lang="en-US" dirty="0" err="1" smtClean="0"/>
              <a:t>url”,”string</a:t>
            </a:r>
            <a:r>
              <a:rPr lang="en-US" dirty="0" smtClean="0"/>
              <a:t>”},</a:t>
            </a:r>
          </a:p>
          <a:p>
            <a:pPr lvl="2">
              <a:buNone/>
            </a:pPr>
            <a:r>
              <a:rPr lang="en-US" dirty="0" smtClean="0"/>
              <a:t>   {”</a:t>
            </a:r>
            <a:r>
              <a:rPr lang="en-US" dirty="0" err="1" smtClean="0"/>
              <a:t>parent.name”,”string</a:t>
            </a:r>
            <a:r>
              <a:rPr lang="en-US" dirty="0" smtClean="0"/>
              <a:t>”}</a:t>
            </a:r>
          </a:p>
          <a:p>
            <a:pPr lvl="2">
              <a:buNone/>
            </a:pPr>
            <a:r>
              <a:rPr lang="en-US" dirty="0" smtClean="0"/>
              <a:t>]</a:t>
            </a:r>
          </a:p>
          <a:p>
            <a:pPr lvl="1"/>
            <a:endParaRPr lang="en-US" dirty="0" smtClean="0"/>
          </a:p>
          <a:p>
            <a:pPr lvl="1">
              <a:buNone/>
            </a:pPr>
            <a:endParaRPr lang="en-US" dirty="0" smtClean="0"/>
          </a:p>
          <a:p>
            <a:pPr>
              <a:buNone/>
            </a:pPr>
            <a:endParaRPr lang="en-US" dirty="0" smtClean="0"/>
          </a:p>
          <a:p>
            <a:endParaRPr lang="en-US" dirty="0" smtClean="0"/>
          </a:p>
          <a:p>
            <a:endParaRPr lang="en-US" dirty="0" smtClean="0"/>
          </a:p>
        </p:txBody>
      </p:sp>
      <p:pic>
        <p:nvPicPr>
          <p:cNvPr id="9" name="Picture 8"/>
          <p:cNvPicPr>
            <a:picLocks noChangeAspect="1"/>
          </p:cNvPicPr>
          <p:nvPr/>
        </p:nvPicPr>
        <p:blipFill>
          <a:blip r:embed="rId4"/>
          <a:stretch>
            <a:fillRect/>
          </a:stretch>
        </p:blipFill>
        <p:spPr>
          <a:xfrm>
            <a:off x="12547600" y="-457200"/>
            <a:ext cx="3708400" cy="2763971"/>
          </a:xfrm>
          <a:prstGeom prst="rect">
            <a:avLst/>
          </a:prstGeom>
        </p:spPr>
      </p:pic>
      <p:pic>
        <p:nvPicPr>
          <p:cNvPr id="10" name="Picture 9" descr="Workbench_ REST Explorer.jpg"/>
          <p:cNvPicPr>
            <a:picLocks noChangeAspect="1"/>
          </p:cNvPicPr>
          <p:nvPr/>
        </p:nvPicPr>
        <p:blipFill>
          <a:blip r:embed="rId5"/>
          <a:stretch>
            <a:fillRect/>
          </a:stretch>
        </p:blipFill>
        <p:spPr>
          <a:xfrm>
            <a:off x="9542118" y="3581400"/>
            <a:ext cx="6713882" cy="5334000"/>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16</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Grp="1" noChangeArrowheads="1"/>
          </p:cNvSpPr>
          <p:nvPr>
            <p:ph type="title"/>
          </p:nvPr>
        </p:nvSpPr>
        <p:spPr>
          <a:ln/>
        </p:spPr>
        <p:txBody>
          <a:bodyPr/>
          <a:lstStyle/>
          <a:p>
            <a:r>
              <a:rPr lang="en-US" sz="2800" b="1" dirty="0" smtClean="0"/>
              <a:t>SmartStore – </a:t>
            </a:r>
            <a:r>
              <a:rPr lang="en-US" sz="2800" b="1" dirty="0" err="1" smtClean="0"/>
              <a:t>Upsert</a:t>
            </a:r>
            <a:r>
              <a:rPr lang="en-US" sz="2800" b="1" dirty="0" smtClean="0"/>
              <a:t> Soup Record</a:t>
            </a:r>
            <a:endParaRPr lang="en-US" sz="2800" b="1" dirty="0"/>
          </a:p>
        </p:txBody>
      </p:sp>
      <p:sp>
        <p:nvSpPr>
          <p:cNvPr id="7" name="Content Placeholder 6"/>
          <p:cNvSpPr>
            <a:spLocks noGrp="1"/>
          </p:cNvSpPr>
          <p:nvPr>
            <p:ph idx="1"/>
          </p:nvPr>
        </p:nvSpPr>
        <p:spPr>
          <a:xfrm>
            <a:off x="812800" y="2133600"/>
            <a:ext cx="14935200" cy="6553200"/>
          </a:xfrm>
        </p:spPr>
        <p:txBody>
          <a:bodyPr/>
          <a:lstStyle/>
          <a:p>
            <a:r>
              <a:rPr lang="en-US" dirty="0" err="1" smtClean="0"/>
              <a:t>navigator.smartstore.upsertSoupEntries(soupName,records</a:t>
            </a:r>
            <a:r>
              <a:rPr lang="en-US" dirty="0" smtClean="0"/>
              <a:t>, success, error);</a:t>
            </a:r>
          </a:p>
          <a:p>
            <a:pPr lvl="1"/>
            <a:r>
              <a:rPr lang="en-US" b="1" dirty="0" err="1" smtClean="0"/>
              <a:t>soupName</a:t>
            </a:r>
            <a:r>
              <a:rPr lang="en-US" b="1" dirty="0" smtClean="0"/>
              <a:t> </a:t>
            </a:r>
            <a:r>
              <a:rPr lang="en-US" dirty="0" smtClean="0"/>
              <a:t>identifies the soup you registered earlier</a:t>
            </a:r>
          </a:p>
          <a:p>
            <a:pPr lvl="1"/>
            <a:r>
              <a:rPr lang="en-US" b="1" dirty="0" smtClean="0"/>
              <a:t>records </a:t>
            </a:r>
            <a:r>
              <a:rPr lang="en-US" dirty="0" smtClean="0"/>
              <a:t>is an array of JSON objects</a:t>
            </a:r>
          </a:p>
          <a:p>
            <a:pPr lvl="2"/>
            <a:r>
              <a:rPr lang="en-US" dirty="0" smtClean="0"/>
              <a:t>If you’re using </a:t>
            </a:r>
            <a:r>
              <a:rPr lang="en-US" dirty="0" err="1" smtClean="0"/>
              <a:t>ForceTK</a:t>
            </a:r>
            <a:r>
              <a:rPr lang="en-US" dirty="0" smtClean="0"/>
              <a:t>, this is </a:t>
            </a:r>
            <a:r>
              <a:rPr lang="en-US" dirty="0" err="1" smtClean="0"/>
              <a:t>response.items</a:t>
            </a:r>
            <a:r>
              <a:rPr lang="en-US" dirty="0"/>
              <a:t>.</a:t>
            </a:r>
            <a:endParaRPr lang="en-US" dirty="0" smtClean="0"/>
          </a:p>
          <a:p>
            <a:pPr>
              <a:buNone/>
            </a:pPr>
            <a:endParaRPr lang="en-US" dirty="0" smtClean="0"/>
          </a:p>
          <a:p>
            <a:endParaRPr lang="en-US" dirty="0" smtClean="0"/>
          </a:p>
          <a:p>
            <a:endParaRPr lang="en-US" dirty="0" smtClean="0"/>
          </a:p>
        </p:txBody>
      </p:sp>
      <p:pic>
        <p:nvPicPr>
          <p:cNvPr id="11" name="Picture 10" descr="SmartStoreDemo.xcodeproj — inline.js.jpg"/>
          <p:cNvPicPr>
            <a:picLocks noChangeAspect="1"/>
          </p:cNvPicPr>
          <p:nvPr/>
        </p:nvPicPr>
        <p:blipFill>
          <a:blip r:embed="rId4"/>
          <a:stretch>
            <a:fillRect/>
          </a:stretch>
        </p:blipFill>
        <p:spPr>
          <a:xfrm>
            <a:off x="1803400" y="4038600"/>
            <a:ext cx="6553200" cy="1068627"/>
          </a:xfrm>
          <a:prstGeom prst="rect">
            <a:avLst/>
          </a:prstGeom>
        </p:spPr>
      </p:pic>
      <p:pic>
        <p:nvPicPr>
          <p:cNvPr id="12" name="Picture 11" descr="SmartStoreDemo.xcodeproj — inline.js-1.jpg"/>
          <p:cNvPicPr>
            <a:picLocks noChangeAspect="1"/>
          </p:cNvPicPr>
          <p:nvPr/>
        </p:nvPicPr>
        <p:blipFill>
          <a:blip r:embed="rId5"/>
          <a:stretch>
            <a:fillRect/>
          </a:stretch>
        </p:blipFill>
        <p:spPr>
          <a:xfrm>
            <a:off x="1727200" y="5257800"/>
            <a:ext cx="9372600" cy="3470234"/>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17</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Grp="1" noChangeArrowheads="1"/>
          </p:cNvSpPr>
          <p:nvPr>
            <p:ph type="title"/>
          </p:nvPr>
        </p:nvSpPr>
        <p:spPr>
          <a:ln/>
        </p:spPr>
        <p:txBody>
          <a:bodyPr/>
          <a:lstStyle/>
          <a:p>
            <a:r>
              <a:rPr lang="en-US" sz="2800" b="1" dirty="0" smtClean="0"/>
              <a:t>SmartStore – Query the Soup</a:t>
            </a:r>
            <a:endParaRPr lang="en-US" sz="2800" b="1" dirty="0"/>
          </a:p>
        </p:txBody>
      </p:sp>
      <p:sp>
        <p:nvSpPr>
          <p:cNvPr id="7" name="Content Placeholder 6"/>
          <p:cNvSpPr>
            <a:spLocks noGrp="1"/>
          </p:cNvSpPr>
          <p:nvPr>
            <p:ph idx="1"/>
          </p:nvPr>
        </p:nvSpPr>
        <p:spPr>
          <a:xfrm>
            <a:off x="812800" y="2133600"/>
            <a:ext cx="14935200" cy="6553200"/>
          </a:xfrm>
        </p:spPr>
        <p:txBody>
          <a:bodyPr/>
          <a:lstStyle/>
          <a:p>
            <a:r>
              <a:rPr lang="en-US" dirty="0" smtClean="0"/>
              <a:t>Step 1: Define a </a:t>
            </a:r>
            <a:r>
              <a:rPr lang="en-US" dirty="0" err="1" smtClean="0"/>
              <a:t>querySpec</a:t>
            </a:r>
            <a:r>
              <a:rPr lang="en-US" dirty="0" smtClean="0"/>
              <a:t>:</a:t>
            </a:r>
          </a:p>
          <a:p>
            <a:pPr lvl="1"/>
            <a:r>
              <a:rPr lang="en-US" dirty="0" err="1" smtClean="0"/>
              <a:t>buildAllQuerySpec(path,order,pageSize</a:t>
            </a:r>
            <a:r>
              <a:rPr lang="en-US" dirty="0" smtClean="0"/>
              <a:t>)</a:t>
            </a:r>
          </a:p>
          <a:p>
            <a:pPr lvl="2"/>
            <a:r>
              <a:rPr lang="en-US" dirty="0" smtClean="0"/>
              <a:t>Query all records from the object in the given sort order (or null order)</a:t>
            </a:r>
          </a:p>
          <a:p>
            <a:pPr lvl="2"/>
            <a:r>
              <a:rPr lang="en-US" dirty="0" err="1" smtClean="0"/>
              <a:t>var</a:t>
            </a:r>
            <a:r>
              <a:rPr lang="en-US" dirty="0" smtClean="0"/>
              <a:t> </a:t>
            </a:r>
            <a:r>
              <a:rPr lang="en-US" dirty="0" err="1" smtClean="0"/>
              <a:t>querySpec</a:t>
            </a:r>
            <a:r>
              <a:rPr lang="en-US" dirty="0" smtClean="0"/>
              <a:t> = </a:t>
            </a:r>
            <a:r>
              <a:rPr lang="en-US" dirty="0" err="1" smtClean="0"/>
              <a:t>navigator.smartstore.buildAllQuerySpec("id</a:t>
            </a:r>
            <a:r>
              <a:rPr lang="en-US" dirty="0" smtClean="0"/>
              <a:t>", null, 20);</a:t>
            </a:r>
          </a:p>
          <a:p>
            <a:pPr lvl="1"/>
            <a:r>
              <a:rPr lang="en-US" dirty="0" err="1" smtClean="0"/>
              <a:t>buildExactQuerySpec(path,matchKey,pageSize</a:t>
            </a:r>
            <a:r>
              <a:rPr lang="en-US" dirty="0" smtClean="0"/>
              <a:t>)</a:t>
            </a:r>
          </a:p>
          <a:p>
            <a:pPr lvl="2"/>
            <a:r>
              <a:rPr lang="en-US" dirty="0" smtClean="0"/>
              <a:t>Search for records with index path values matching the key.</a:t>
            </a:r>
          </a:p>
          <a:p>
            <a:pPr lvl="1"/>
            <a:r>
              <a:rPr lang="en-US" dirty="0" err="1" smtClean="0"/>
              <a:t>buildRangeQuerySpec(path,beginKey,endKey,pageSize</a:t>
            </a:r>
            <a:r>
              <a:rPr lang="en-US" dirty="0" smtClean="0"/>
              <a:t>)</a:t>
            </a:r>
          </a:p>
          <a:p>
            <a:pPr lvl="2"/>
            <a:r>
              <a:rPr lang="en-US" dirty="0" smtClean="0"/>
              <a:t>Return all records with an index path value between the two range values</a:t>
            </a:r>
          </a:p>
          <a:p>
            <a:pPr lvl="1"/>
            <a:r>
              <a:rPr lang="en-US" dirty="0" err="1" smtClean="0"/>
              <a:t>buildLikeQuerySpec(path,likeKey,order,pageSize</a:t>
            </a:r>
            <a:r>
              <a:rPr lang="en-US" dirty="0" smtClean="0"/>
              <a:t>)</a:t>
            </a:r>
          </a:p>
          <a:p>
            <a:pPr lvl="2"/>
            <a:r>
              <a:rPr lang="en-US" dirty="0" smtClean="0"/>
              <a:t>Basically </a:t>
            </a:r>
            <a:r>
              <a:rPr lang="en-US" b="1" dirty="0" smtClean="0"/>
              <a:t>“select * from [table] LIKE ‘%[</a:t>
            </a:r>
            <a:r>
              <a:rPr lang="en-US" b="1" dirty="0" err="1" smtClean="0"/>
              <a:t>likeKey</a:t>
            </a:r>
            <a:r>
              <a:rPr lang="en-US" b="1" dirty="0" smtClean="0"/>
              <a:t>]%’”</a:t>
            </a:r>
          </a:p>
          <a:p>
            <a:pPr lvl="1"/>
            <a:endParaRPr lang="en-US" dirty="0" smtClean="0"/>
          </a:p>
          <a:p>
            <a:pPr lvl="1"/>
            <a:endParaRPr lang="en-US" dirty="0" smtClean="0"/>
          </a:p>
        </p:txBody>
      </p:sp>
      <p:pic>
        <p:nvPicPr>
          <p:cNvPr id="10" name="Picture 9"/>
          <p:cNvPicPr>
            <a:picLocks noChangeAspect="1"/>
          </p:cNvPicPr>
          <p:nvPr/>
        </p:nvPicPr>
        <p:blipFill>
          <a:blip r:embed="rId4"/>
          <a:stretch>
            <a:fillRect/>
          </a:stretch>
        </p:blipFill>
        <p:spPr>
          <a:xfrm>
            <a:off x="11176000" y="5105400"/>
            <a:ext cx="5080000" cy="3810000"/>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18</a:t>
            </a:fld>
            <a:endParaRPr lang="en-US"/>
          </a:p>
        </p:txBody>
      </p:sp>
      <p:pic>
        <p:nvPicPr>
          <p:cNvPr id="23553" name="Picture 1"/>
          <p:cNvPicPr>
            <a:picLocks noChangeAspect="1" noChangeArrowheads="1"/>
          </p:cNvPicPr>
          <p:nvPr/>
        </p:nvPicPr>
        <p:blipFill>
          <a:blip r:embed="rId2"/>
          <a:srcRect/>
          <a:stretch>
            <a:fillRect/>
          </a:stretch>
        </p:blipFill>
        <p:spPr bwMode="auto">
          <a:xfrm>
            <a:off x="-177800" y="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Grp="1" noChangeArrowheads="1"/>
          </p:cNvSpPr>
          <p:nvPr>
            <p:ph type="title"/>
          </p:nvPr>
        </p:nvSpPr>
        <p:spPr>
          <a:ln/>
        </p:spPr>
        <p:txBody>
          <a:bodyPr/>
          <a:lstStyle/>
          <a:p>
            <a:r>
              <a:rPr lang="en-US" sz="2800" b="1" dirty="0" smtClean="0"/>
              <a:t>SmartStore – Query the Soup</a:t>
            </a:r>
            <a:endParaRPr lang="en-US" sz="2800" b="1" dirty="0"/>
          </a:p>
        </p:txBody>
      </p:sp>
      <p:sp>
        <p:nvSpPr>
          <p:cNvPr id="7" name="Content Placeholder 6"/>
          <p:cNvSpPr>
            <a:spLocks noGrp="1"/>
          </p:cNvSpPr>
          <p:nvPr>
            <p:ph idx="1"/>
          </p:nvPr>
        </p:nvSpPr>
        <p:spPr>
          <a:xfrm>
            <a:off x="812800" y="2133600"/>
            <a:ext cx="14935200" cy="6553200"/>
          </a:xfrm>
        </p:spPr>
        <p:txBody>
          <a:bodyPr/>
          <a:lstStyle/>
          <a:p>
            <a:r>
              <a:rPr lang="en-US" dirty="0" smtClean="0"/>
              <a:t>Step 2: Use the </a:t>
            </a:r>
            <a:r>
              <a:rPr lang="en-US" dirty="0" err="1" smtClean="0"/>
              <a:t>QuerySpec</a:t>
            </a:r>
            <a:r>
              <a:rPr lang="en-US" dirty="0" smtClean="0"/>
              <a:t> to query the Soup</a:t>
            </a:r>
          </a:p>
          <a:p>
            <a:pPr lvl="1"/>
            <a:r>
              <a:rPr lang="en-US" dirty="0" err="1" smtClean="0"/>
              <a:t>navigator.smartstore.querySoup(soupName,querySpec</a:t>
            </a:r>
            <a:r>
              <a:rPr lang="en-US" dirty="0" smtClean="0"/>
              <a:t>, </a:t>
            </a:r>
            <a:r>
              <a:rPr lang="en-US" dirty="0" err="1" smtClean="0"/>
              <a:t>success(cursor),logError</a:t>
            </a:r>
            <a:r>
              <a:rPr lang="en-US" dirty="0" smtClean="0"/>
              <a:t>);</a:t>
            </a:r>
          </a:p>
          <a:p>
            <a:pPr lvl="1"/>
            <a:r>
              <a:rPr lang="en-US" dirty="0" smtClean="0"/>
              <a:t>Use the query cursor to navigate response pages</a:t>
            </a:r>
          </a:p>
          <a:p>
            <a:pPr lvl="1"/>
            <a:endParaRPr lang="en-US" dirty="0" smtClean="0"/>
          </a:p>
        </p:txBody>
      </p:sp>
      <p:pic>
        <p:nvPicPr>
          <p:cNvPr id="8" name="Picture 7"/>
          <p:cNvPicPr>
            <a:picLocks noChangeAspect="1"/>
          </p:cNvPicPr>
          <p:nvPr/>
        </p:nvPicPr>
        <p:blipFill>
          <a:blip r:embed="rId4"/>
          <a:stretch>
            <a:fillRect/>
          </a:stretch>
        </p:blipFill>
        <p:spPr>
          <a:xfrm>
            <a:off x="11176000" y="5105400"/>
            <a:ext cx="5080000" cy="3810000"/>
          </a:xfrm>
          <a:prstGeom prst="rect">
            <a:avLst/>
          </a:prstGeom>
        </p:spPr>
      </p:pic>
      <p:pic>
        <p:nvPicPr>
          <p:cNvPr id="9" name="Picture 8" descr="SmartStoreDemo.xcodeproj — inline.js-2.jpg"/>
          <p:cNvPicPr>
            <a:picLocks noChangeAspect="1"/>
          </p:cNvPicPr>
          <p:nvPr/>
        </p:nvPicPr>
        <p:blipFill>
          <a:blip r:embed="rId5"/>
          <a:stretch>
            <a:fillRect/>
          </a:stretch>
        </p:blipFill>
        <p:spPr>
          <a:xfrm>
            <a:off x="279400" y="3429000"/>
            <a:ext cx="10649857" cy="5334000"/>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19</a:t>
            </a:fld>
            <a:endParaRPr lang="en-US"/>
          </a:p>
        </p:txBody>
      </p:sp>
      <p:pic>
        <p:nvPicPr>
          <p:cNvPr id="23553" name="Picture 1"/>
          <p:cNvPicPr>
            <a:picLocks noChangeAspect="1" noChangeArrowheads="1"/>
          </p:cNvPicPr>
          <p:nvPr/>
        </p:nvPicPr>
        <p:blipFill>
          <a:blip r:embed="rId2"/>
          <a:srcRect/>
          <a:stretch>
            <a:fillRect/>
          </a:stretch>
        </p:blipFill>
        <p:spPr bwMode="auto">
          <a:xfrm>
            <a:off x="-114300" y="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Grp="1" noChangeArrowheads="1"/>
          </p:cNvSpPr>
          <p:nvPr>
            <p:ph type="title"/>
          </p:nvPr>
        </p:nvSpPr>
        <p:spPr>
          <a:ln/>
        </p:spPr>
        <p:txBody>
          <a:bodyPr/>
          <a:lstStyle/>
          <a:p>
            <a:r>
              <a:rPr lang="en-US" sz="2800" b="1" dirty="0" smtClean="0"/>
              <a:t>SmartStore – Remove the Soup</a:t>
            </a:r>
            <a:endParaRPr lang="en-US" sz="2800" b="1" dirty="0"/>
          </a:p>
        </p:txBody>
      </p:sp>
      <p:sp>
        <p:nvSpPr>
          <p:cNvPr id="7" name="Content Placeholder 6"/>
          <p:cNvSpPr>
            <a:spLocks noGrp="1"/>
          </p:cNvSpPr>
          <p:nvPr>
            <p:ph idx="1"/>
          </p:nvPr>
        </p:nvSpPr>
        <p:spPr>
          <a:xfrm>
            <a:off x="812800" y="2133600"/>
            <a:ext cx="14935200" cy="6553200"/>
          </a:xfrm>
        </p:spPr>
        <p:txBody>
          <a:bodyPr/>
          <a:lstStyle/>
          <a:p>
            <a:r>
              <a:rPr lang="en-US" dirty="0" smtClean="0"/>
              <a:t>Remove Soups easily with:</a:t>
            </a:r>
          </a:p>
          <a:p>
            <a:pPr lvl="1"/>
            <a:r>
              <a:rPr lang="en-US" dirty="0" err="1"/>
              <a:t>SmartStore.prototype.removeSoup</a:t>
            </a:r>
            <a:r>
              <a:rPr lang="en-US" dirty="0"/>
              <a:t> = function (</a:t>
            </a:r>
            <a:r>
              <a:rPr lang="en-US" dirty="0" err="1"/>
              <a:t>soupName</a:t>
            </a:r>
            <a:r>
              <a:rPr lang="en-US" dirty="0"/>
              <a:t>, </a:t>
            </a:r>
            <a:r>
              <a:rPr lang="en-US" dirty="0" err="1"/>
              <a:t>successCB</a:t>
            </a:r>
            <a:r>
              <a:rPr lang="en-US" dirty="0"/>
              <a:t>, </a:t>
            </a:r>
            <a:r>
              <a:rPr lang="en-US" dirty="0" err="1"/>
              <a:t>errorCB</a:t>
            </a:r>
            <a:r>
              <a:rPr lang="en-US" dirty="0"/>
              <a:t>)</a:t>
            </a:r>
            <a:endParaRPr lang="en-US" dirty="0" smtClean="0"/>
          </a:p>
          <a:p>
            <a:pPr lvl="1"/>
            <a:endParaRPr lang="en-US" dirty="0" smtClean="0"/>
          </a:p>
        </p:txBody>
      </p:sp>
      <p:pic>
        <p:nvPicPr>
          <p:cNvPr id="11" name="Picture 10"/>
          <p:cNvPicPr>
            <a:picLocks noChangeAspect="1"/>
          </p:cNvPicPr>
          <p:nvPr/>
        </p:nvPicPr>
        <p:blipFill>
          <a:blip r:embed="rId4"/>
          <a:stretch>
            <a:fillRect/>
          </a:stretch>
        </p:blipFill>
        <p:spPr>
          <a:xfrm>
            <a:off x="5537200" y="3124200"/>
            <a:ext cx="5194300" cy="57150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2</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Grp="1" noChangeArrowheads="1"/>
          </p:cNvSpPr>
          <p:nvPr>
            <p:ph type="title"/>
          </p:nvPr>
        </p:nvSpPr>
        <p:spPr>
          <a:ln/>
        </p:spPr>
        <p:txBody>
          <a:bodyPr/>
          <a:lstStyle/>
          <a:p>
            <a:r>
              <a:rPr lang="en-US" sz="2800" b="1" dirty="0" smtClean="0"/>
              <a:t>Salesforce.com Mobile SDK SmartStore</a:t>
            </a:r>
            <a:endParaRPr lang="en-US" sz="2800" b="1" dirty="0"/>
          </a:p>
        </p:txBody>
      </p:sp>
      <p:sp>
        <p:nvSpPr>
          <p:cNvPr id="23556" name="Rectangle 4"/>
          <p:cNvSpPr>
            <a:spLocks noGrp="1" noChangeArrowheads="1"/>
          </p:cNvSpPr>
          <p:nvPr>
            <p:ph type="body" idx="1"/>
          </p:nvPr>
        </p:nvSpPr>
        <p:spPr>
          <a:xfrm>
            <a:off x="812800" y="2260600"/>
            <a:ext cx="14630400" cy="6743700"/>
          </a:xfrm>
          <a:ln/>
        </p:spPr>
        <p:txBody>
          <a:bodyPr/>
          <a:lstStyle/>
          <a:p>
            <a:r>
              <a:rPr lang="en-US" dirty="0" err="1" smtClean="0"/>
              <a:t>SQLite</a:t>
            </a:r>
            <a:r>
              <a:rPr lang="en-US" dirty="0" smtClean="0"/>
              <a:t> ORM wrapper for Native and Hybrid apps built on the SFDC Mobile SDK</a:t>
            </a:r>
          </a:p>
          <a:p>
            <a:endParaRPr lang="en-US" dirty="0" smtClean="0"/>
          </a:p>
          <a:p>
            <a:r>
              <a:rPr lang="en-US" dirty="0" smtClean="0"/>
              <a:t>This Presentation: </a:t>
            </a:r>
            <a:r>
              <a:rPr lang="en-US" dirty="0" smtClean="0">
                <a:hlinkClick r:id="rId4"/>
              </a:rPr>
              <a:t>http://bit.ly/I1epls</a:t>
            </a:r>
            <a:endParaRPr lang="en-US" dirty="0" smtClean="0"/>
          </a:p>
          <a:p>
            <a:endParaRPr lang="en-US" dirty="0" smtClean="0"/>
          </a:p>
          <a:p>
            <a:r>
              <a:rPr lang="en-US" dirty="0" err="1" smtClean="0"/>
              <a:t>MobileSDK</a:t>
            </a:r>
            <a:r>
              <a:rPr lang="en-US" dirty="0" smtClean="0"/>
              <a:t>: </a:t>
            </a:r>
            <a:r>
              <a:rPr lang="en-US" dirty="0" smtClean="0">
                <a:hlinkClick r:id="rId5"/>
              </a:rPr>
              <a:t>http://wiki.developerforce.com/page/Mobile_SDK</a:t>
            </a:r>
            <a:endParaRPr lang="en-US" dirty="0" smtClean="0"/>
          </a:p>
          <a:p>
            <a:endParaRPr lang="en-US" dirty="0" smtClean="0"/>
          </a:p>
          <a:p>
            <a:r>
              <a:rPr lang="en-US" dirty="0" smtClean="0"/>
              <a:t>My Demo Hybrid App: </a:t>
            </a:r>
            <a:r>
              <a:rPr lang="en-US" dirty="0" smtClean="0">
                <a:hlinkClick r:id="rId6"/>
              </a:rPr>
              <a:t>https://github.com/tomgersic/SmartStoreDemo</a:t>
            </a:r>
            <a:endParaRPr lang="en-US" dirty="0" smtClean="0"/>
          </a:p>
          <a:p>
            <a:endParaRPr lang="en-US" dirty="0" smtClean="0"/>
          </a:p>
          <a:p>
            <a:r>
              <a:rPr lang="en-US" dirty="0" err="1" smtClean="0"/>
              <a:t>Sandeep’s</a:t>
            </a:r>
            <a:r>
              <a:rPr lang="en-US" dirty="0" smtClean="0"/>
              <a:t> blog post: </a:t>
            </a:r>
            <a:r>
              <a:rPr lang="en-US" dirty="0" smtClean="0">
                <a:hlinkClick r:id="rId7"/>
              </a:rPr>
              <a:t>http://bit.ly/xb8H6l</a:t>
            </a:r>
            <a:endParaRPr lang="en-US" dirty="0" smtClean="0"/>
          </a:p>
          <a:p>
            <a:endParaRPr lang="en-US" dirty="0" smtClean="0"/>
          </a:p>
          <a:p>
            <a:r>
              <a:rPr lang="en-US" dirty="0" smtClean="0"/>
              <a:t>Mobile SDK Workbook: </a:t>
            </a:r>
            <a:r>
              <a:rPr lang="en-US" dirty="0" smtClean="0">
                <a:hlinkClick r:id="rId7"/>
              </a:rPr>
              <a:t>http://bit.ly/xb8H6l</a:t>
            </a:r>
            <a:endParaRPr lang="en-US" dirty="0" smtClean="0"/>
          </a:p>
          <a:p>
            <a:pPr>
              <a:buNone/>
            </a:pPr>
            <a:endParaRPr lang="en-US" dirty="0" smtClean="0"/>
          </a:p>
          <a:p>
            <a:pPr>
              <a:buNone/>
            </a:pPr>
            <a:endParaRPr lang="en-US" dirty="0" smtClean="0"/>
          </a:p>
          <a:p>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sp>
        <p:nvSpPr>
          <p:cNvPr id="6" name="Slide Number Placeholder 3"/>
          <p:cNvSpPr>
            <a:spLocks noGrp="1"/>
          </p:cNvSpPr>
          <p:nvPr>
            <p:ph type="sldNum" sz="quarter" idx="10"/>
          </p:nvPr>
        </p:nvSpPr>
        <p:spPr/>
        <p:txBody>
          <a:bodyPr/>
          <a:lstStyle/>
          <a:p>
            <a:fld id="{971DF0AB-0973-F540-8865-FF5325967480}" type="slidenum">
              <a:rPr lang="en-US"/>
              <a:pPr/>
              <a:t>20</a:t>
            </a:fld>
            <a:endParaRPr lang="en-US"/>
          </a:p>
        </p:txBody>
      </p:sp>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pic>
        <p:nvPicPr>
          <p:cNvPr id="9" name="Picture 8" descr="iOS Simulator-4.jpg"/>
          <p:cNvPicPr>
            <a:picLocks noChangeAspect="1"/>
          </p:cNvPicPr>
          <p:nvPr/>
        </p:nvPicPr>
        <p:blipFill>
          <a:blip r:embed="rId4"/>
          <a:stretch>
            <a:fillRect/>
          </a:stretch>
        </p:blipFill>
        <p:spPr>
          <a:xfrm>
            <a:off x="2108200" y="-228600"/>
            <a:ext cx="12211051" cy="9144000"/>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sp>
        <p:nvSpPr>
          <p:cNvPr id="6" name="Slide Number Placeholder 3"/>
          <p:cNvSpPr>
            <a:spLocks noGrp="1"/>
          </p:cNvSpPr>
          <p:nvPr>
            <p:ph type="sldNum" sz="quarter" idx="10"/>
          </p:nvPr>
        </p:nvSpPr>
        <p:spPr/>
        <p:txBody>
          <a:bodyPr/>
          <a:lstStyle/>
          <a:p>
            <a:fld id="{971DF0AB-0973-F540-8865-FF5325967480}" type="slidenum">
              <a:rPr lang="en-US"/>
              <a:pPr/>
              <a:t>21</a:t>
            </a:fld>
            <a:endParaRPr lang="en-US"/>
          </a:p>
        </p:txBody>
      </p:sp>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Grp="1" noChangeArrowheads="1"/>
          </p:cNvSpPr>
          <p:nvPr>
            <p:ph type="title"/>
          </p:nvPr>
        </p:nvSpPr>
        <p:spPr>
          <a:ln/>
        </p:spPr>
        <p:txBody>
          <a:bodyPr/>
          <a:lstStyle/>
          <a:p>
            <a:r>
              <a:rPr lang="en-US" sz="2800" b="1" dirty="0" smtClean="0"/>
              <a:t>SmartStore Behind the Scenes</a:t>
            </a:r>
            <a:endParaRPr lang="en-US" sz="2800" b="1" dirty="0"/>
          </a:p>
        </p:txBody>
      </p:sp>
      <p:sp>
        <p:nvSpPr>
          <p:cNvPr id="8" name="Content Placeholder 6"/>
          <p:cNvSpPr>
            <a:spLocks noGrp="1"/>
          </p:cNvSpPr>
          <p:nvPr>
            <p:ph idx="1"/>
          </p:nvPr>
        </p:nvSpPr>
        <p:spPr>
          <a:xfrm>
            <a:off x="812800" y="2133600"/>
            <a:ext cx="5334000" cy="6553200"/>
          </a:xfrm>
        </p:spPr>
        <p:txBody>
          <a:bodyPr/>
          <a:lstStyle/>
          <a:p>
            <a:r>
              <a:rPr lang="en-US" dirty="0" err="1" smtClean="0"/>
              <a:t>soup_names</a:t>
            </a:r>
            <a:r>
              <a:rPr lang="en-US" dirty="0" smtClean="0"/>
              <a:t> keeps a list of the Soups I’ve created.</a:t>
            </a:r>
          </a:p>
          <a:p>
            <a:pPr lvl="1"/>
            <a:endParaRPr lang="en-US" dirty="0" smtClean="0"/>
          </a:p>
        </p:txBody>
      </p:sp>
      <p:pic>
        <p:nvPicPr>
          <p:cNvPr id="9" name="Picture 8" descr="store.sqlite-5.jpg"/>
          <p:cNvPicPr>
            <a:picLocks noChangeAspect="1"/>
          </p:cNvPicPr>
          <p:nvPr/>
        </p:nvPicPr>
        <p:blipFill>
          <a:blip r:embed="rId4"/>
          <a:stretch>
            <a:fillRect/>
          </a:stretch>
        </p:blipFill>
        <p:spPr>
          <a:xfrm>
            <a:off x="6089335" y="1981200"/>
            <a:ext cx="10166665" cy="6853238"/>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sp>
        <p:nvSpPr>
          <p:cNvPr id="6" name="Slide Number Placeholder 3"/>
          <p:cNvSpPr>
            <a:spLocks noGrp="1"/>
          </p:cNvSpPr>
          <p:nvPr>
            <p:ph type="sldNum" sz="quarter" idx="10"/>
          </p:nvPr>
        </p:nvSpPr>
        <p:spPr/>
        <p:txBody>
          <a:bodyPr/>
          <a:lstStyle/>
          <a:p>
            <a:fld id="{971DF0AB-0973-F540-8865-FF5325967480}" type="slidenum">
              <a:rPr lang="en-US"/>
              <a:pPr/>
              <a:t>22</a:t>
            </a:fld>
            <a:endParaRPr lang="en-US"/>
          </a:p>
        </p:txBody>
      </p:sp>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Grp="1" noChangeArrowheads="1"/>
          </p:cNvSpPr>
          <p:nvPr>
            <p:ph type="title"/>
          </p:nvPr>
        </p:nvSpPr>
        <p:spPr>
          <a:ln/>
        </p:spPr>
        <p:txBody>
          <a:bodyPr/>
          <a:lstStyle/>
          <a:p>
            <a:r>
              <a:rPr lang="en-US" sz="2800" b="1" dirty="0" smtClean="0"/>
              <a:t>SmartStore Behind the Scenes</a:t>
            </a:r>
            <a:endParaRPr lang="en-US" sz="2800" b="1" dirty="0"/>
          </a:p>
        </p:txBody>
      </p:sp>
      <p:pic>
        <p:nvPicPr>
          <p:cNvPr id="7" name="Picture 6" descr="store.sqlite-4.jpg"/>
          <p:cNvPicPr>
            <a:picLocks noChangeAspect="1"/>
          </p:cNvPicPr>
          <p:nvPr/>
        </p:nvPicPr>
        <p:blipFill>
          <a:blip r:embed="rId4"/>
          <a:stretch>
            <a:fillRect/>
          </a:stretch>
        </p:blipFill>
        <p:spPr>
          <a:xfrm>
            <a:off x="6308353" y="1981200"/>
            <a:ext cx="9947647" cy="6705600"/>
          </a:xfrm>
          <a:prstGeom prst="rect">
            <a:avLst/>
          </a:prstGeom>
        </p:spPr>
      </p:pic>
      <p:sp>
        <p:nvSpPr>
          <p:cNvPr id="8" name="Content Placeholder 6"/>
          <p:cNvSpPr>
            <a:spLocks noGrp="1"/>
          </p:cNvSpPr>
          <p:nvPr>
            <p:ph idx="1"/>
          </p:nvPr>
        </p:nvSpPr>
        <p:spPr>
          <a:xfrm>
            <a:off x="812800" y="2133600"/>
            <a:ext cx="5334000" cy="6553200"/>
          </a:xfrm>
        </p:spPr>
        <p:txBody>
          <a:bodyPr/>
          <a:lstStyle/>
          <a:p>
            <a:r>
              <a:rPr lang="en-US" dirty="0" err="1" smtClean="0"/>
              <a:t>soup_index_map</a:t>
            </a:r>
            <a:r>
              <a:rPr lang="en-US" dirty="0" smtClean="0"/>
              <a:t> keeps track of the indexes for each Soup.</a:t>
            </a:r>
          </a:p>
          <a:p>
            <a:pPr lvl="1"/>
            <a:endParaRPr lang="en-US" dirty="0" smtClean="0"/>
          </a:p>
        </p:txBody>
      </p:sp>
    </p:spTree>
  </p:cSld>
  <p:clrMapOvr>
    <a:masterClrMapping/>
  </p:clrMapOvr>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sp>
        <p:nvSpPr>
          <p:cNvPr id="6" name="Slide Number Placeholder 3"/>
          <p:cNvSpPr>
            <a:spLocks noGrp="1"/>
          </p:cNvSpPr>
          <p:nvPr>
            <p:ph type="sldNum" sz="quarter" idx="10"/>
          </p:nvPr>
        </p:nvSpPr>
        <p:spPr/>
        <p:txBody>
          <a:bodyPr/>
          <a:lstStyle/>
          <a:p>
            <a:fld id="{971DF0AB-0973-F540-8865-FF5325967480}" type="slidenum">
              <a:rPr lang="en-US"/>
              <a:pPr/>
              <a:t>23</a:t>
            </a:fld>
            <a:endParaRPr lang="en-US"/>
          </a:p>
        </p:txBody>
      </p:sp>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Grp="1" noChangeArrowheads="1"/>
          </p:cNvSpPr>
          <p:nvPr>
            <p:ph type="title"/>
          </p:nvPr>
        </p:nvSpPr>
        <p:spPr>
          <a:ln/>
        </p:spPr>
        <p:txBody>
          <a:bodyPr/>
          <a:lstStyle/>
          <a:p>
            <a:r>
              <a:rPr lang="en-US" sz="2800" b="1" dirty="0" smtClean="0"/>
              <a:t>SmartStore Behind the Scenes</a:t>
            </a:r>
            <a:endParaRPr lang="en-US" sz="2800" b="1" dirty="0"/>
          </a:p>
        </p:txBody>
      </p:sp>
      <p:sp>
        <p:nvSpPr>
          <p:cNvPr id="8" name="Content Placeholder 6"/>
          <p:cNvSpPr>
            <a:spLocks noGrp="1"/>
          </p:cNvSpPr>
          <p:nvPr>
            <p:ph idx="1"/>
          </p:nvPr>
        </p:nvSpPr>
        <p:spPr>
          <a:xfrm>
            <a:off x="812800" y="2133600"/>
            <a:ext cx="5334000" cy="6553200"/>
          </a:xfrm>
        </p:spPr>
        <p:txBody>
          <a:bodyPr/>
          <a:lstStyle/>
          <a:p>
            <a:r>
              <a:rPr lang="en-US" dirty="0" smtClean="0"/>
              <a:t>TABLE_1 is a generically named table that contains my JSON data and Index values. The TABLE_1_0 field here is the “id” index we specified when we created the Soup. If I had created more indexes, like a “name” index, another column would be shown here.</a:t>
            </a:r>
          </a:p>
        </p:txBody>
      </p:sp>
      <p:pic>
        <p:nvPicPr>
          <p:cNvPr id="9" name="Picture 8" descr="store.sqlite-6.jpg"/>
          <p:cNvPicPr>
            <a:picLocks noChangeAspect="1"/>
          </p:cNvPicPr>
          <p:nvPr/>
        </p:nvPicPr>
        <p:blipFill>
          <a:blip r:embed="rId4"/>
          <a:stretch>
            <a:fillRect/>
          </a:stretch>
        </p:blipFill>
        <p:spPr>
          <a:xfrm>
            <a:off x="6223000" y="1828800"/>
            <a:ext cx="9804400" cy="6609039"/>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2"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sp>
        <p:nvSpPr>
          <p:cNvPr id="6" name="Slide Number Placeholder 3"/>
          <p:cNvSpPr>
            <a:spLocks noGrp="1"/>
          </p:cNvSpPr>
          <p:nvPr>
            <p:ph type="sldNum" sz="quarter" idx="10"/>
          </p:nvPr>
        </p:nvSpPr>
        <p:spPr/>
        <p:txBody>
          <a:bodyPr/>
          <a:lstStyle/>
          <a:p>
            <a:fld id="{971DF0AB-0973-F540-8865-FF5325967480}" type="slidenum">
              <a:rPr lang="en-US"/>
              <a:pPr/>
              <a:t>24</a:t>
            </a:fld>
            <a:endParaRPr lang="en-US"/>
          </a:p>
        </p:txBody>
      </p:sp>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Grp="1" noChangeArrowheads="1"/>
          </p:cNvSpPr>
          <p:nvPr>
            <p:ph type="title"/>
          </p:nvPr>
        </p:nvSpPr>
        <p:spPr>
          <a:ln/>
        </p:spPr>
        <p:txBody>
          <a:bodyPr/>
          <a:lstStyle/>
          <a:p>
            <a:r>
              <a:rPr lang="en-US" sz="2800" b="1" dirty="0" smtClean="0"/>
              <a:t>SmartStore Behind the Scenes</a:t>
            </a:r>
            <a:endParaRPr lang="en-US" sz="2800" b="1" dirty="0"/>
          </a:p>
        </p:txBody>
      </p:sp>
      <p:sp>
        <p:nvSpPr>
          <p:cNvPr id="8" name="Content Placeholder 6"/>
          <p:cNvSpPr>
            <a:spLocks noGrp="1"/>
          </p:cNvSpPr>
          <p:nvPr>
            <p:ph idx="1"/>
          </p:nvPr>
        </p:nvSpPr>
        <p:spPr>
          <a:xfrm>
            <a:off x="812800" y="2133600"/>
            <a:ext cx="5334000" cy="6553200"/>
          </a:xfrm>
        </p:spPr>
        <p:txBody>
          <a:bodyPr/>
          <a:lstStyle/>
          <a:p>
            <a:r>
              <a:rPr lang="en-US" dirty="0" smtClean="0"/>
              <a:t>The Soup field contains the full JSON response for that record so you can reuse whatever code you wrote to deal with the JSON record from the REST API once you’ve pulled it from the Soup.</a:t>
            </a:r>
          </a:p>
        </p:txBody>
      </p:sp>
      <p:pic>
        <p:nvPicPr>
          <p:cNvPr id="10" name="Picture 9" descr="Base-2.jpg"/>
          <p:cNvPicPr>
            <a:picLocks noChangeAspect="1"/>
          </p:cNvPicPr>
          <p:nvPr/>
        </p:nvPicPr>
        <p:blipFill>
          <a:blip r:embed="rId4"/>
          <a:stretch>
            <a:fillRect/>
          </a:stretch>
        </p:blipFill>
        <p:spPr>
          <a:xfrm>
            <a:off x="8432800" y="1981200"/>
            <a:ext cx="6845300" cy="6184900"/>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sp>
        <p:nvSpPr>
          <p:cNvPr id="6" name="Slide Number Placeholder 3"/>
          <p:cNvSpPr>
            <a:spLocks noGrp="1"/>
          </p:cNvSpPr>
          <p:nvPr>
            <p:ph type="sldNum" sz="quarter" idx="10"/>
          </p:nvPr>
        </p:nvSpPr>
        <p:spPr/>
        <p:txBody>
          <a:bodyPr/>
          <a:lstStyle/>
          <a:p>
            <a:fld id="{971DF0AB-0973-F540-8865-FF5325967480}" type="slidenum">
              <a:rPr lang="en-US"/>
              <a:pPr/>
              <a:t>3</a:t>
            </a:fld>
            <a:endParaRPr lang="en-US"/>
          </a:p>
        </p:txBody>
      </p:sp>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Grp="1" noChangeArrowheads="1"/>
          </p:cNvSpPr>
          <p:nvPr>
            <p:ph type="title"/>
          </p:nvPr>
        </p:nvSpPr>
        <p:spPr>
          <a:xfrm>
            <a:off x="889000" y="4267200"/>
            <a:ext cx="14630400" cy="704850"/>
          </a:xfrm>
          <a:ln/>
        </p:spPr>
        <p:txBody>
          <a:bodyPr/>
          <a:lstStyle/>
          <a:p>
            <a:r>
              <a:rPr lang="en-US" sz="2800" b="1" dirty="0" smtClean="0"/>
              <a:t>Why use SmartStore in a Hybrid app?</a:t>
            </a:r>
            <a:endParaRPr lang="en-US" sz="2800" b="1"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4</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Grp="1" noChangeArrowheads="1"/>
          </p:cNvSpPr>
          <p:nvPr>
            <p:ph type="title"/>
          </p:nvPr>
        </p:nvSpPr>
        <p:spPr>
          <a:ln/>
        </p:spPr>
        <p:txBody>
          <a:bodyPr/>
          <a:lstStyle/>
          <a:p>
            <a:r>
              <a:rPr lang="en-US" sz="2800" b="1" dirty="0" err="1" smtClean="0"/>
              <a:t>WebSQL</a:t>
            </a:r>
            <a:endParaRPr lang="en-US" sz="2800" b="1" dirty="0"/>
          </a:p>
        </p:txBody>
      </p:sp>
      <p:sp>
        <p:nvSpPr>
          <p:cNvPr id="7" name="Content Placeholder 6"/>
          <p:cNvSpPr>
            <a:spLocks noGrp="1"/>
          </p:cNvSpPr>
          <p:nvPr>
            <p:ph idx="1"/>
          </p:nvPr>
        </p:nvSpPr>
        <p:spPr/>
        <p:txBody>
          <a:bodyPr/>
          <a:lstStyle/>
          <a:p>
            <a:r>
              <a:rPr lang="en-US" dirty="0" smtClean="0"/>
              <a:t>Implemented in </a:t>
            </a:r>
            <a:r>
              <a:rPr lang="en-US" dirty="0" err="1" smtClean="0"/>
              <a:t>WebKit</a:t>
            </a:r>
            <a:r>
              <a:rPr lang="en-US" dirty="0" smtClean="0"/>
              <a:t> using </a:t>
            </a:r>
            <a:r>
              <a:rPr lang="en-US" dirty="0" err="1" smtClean="0"/>
              <a:t>SQLite</a:t>
            </a:r>
            <a:endParaRPr lang="en-US" dirty="0" smtClean="0"/>
          </a:p>
          <a:p>
            <a:endParaRPr lang="en-US" dirty="0" smtClean="0"/>
          </a:p>
          <a:p>
            <a:r>
              <a:rPr lang="en-US" dirty="0" smtClean="0"/>
              <a:t>Available on both </a:t>
            </a:r>
            <a:r>
              <a:rPr lang="en-US" dirty="0" err="1" smtClean="0"/>
              <a:t>iOS</a:t>
            </a:r>
            <a:r>
              <a:rPr lang="en-US" dirty="0" smtClean="0"/>
              <a:t> and Android</a:t>
            </a:r>
          </a:p>
          <a:p>
            <a:endParaRPr lang="en-US" dirty="0" smtClean="0"/>
          </a:p>
          <a:p>
            <a:r>
              <a:rPr lang="en-US" dirty="0" smtClean="0"/>
              <a:t>But…</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5</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Grp="1" noChangeArrowheads="1"/>
          </p:cNvSpPr>
          <p:nvPr>
            <p:ph type="title"/>
          </p:nvPr>
        </p:nvSpPr>
        <p:spPr>
          <a:ln/>
        </p:spPr>
        <p:txBody>
          <a:bodyPr/>
          <a:lstStyle/>
          <a:p>
            <a:r>
              <a:rPr lang="en-US" sz="2800" b="1" dirty="0" err="1" smtClean="0"/>
              <a:t>WebSQL</a:t>
            </a:r>
            <a:endParaRPr lang="en-US" sz="2800" b="1" dirty="0"/>
          </a:p>
        </p:txBody>
      </p:sp>
      <p:pic>
        <p:nvPicPr>
          <p:cNvPr id="10" name="Picture 9" descr="Web SQL Database-1.jpg"/>
          <p:cNvPicPr>
            <a:picLocks noChangeAspect="1"/>
          </p:cNvPicPr>
          <p:nvPr/>
        </p:nvPicPr>
        <p:blipFill>
          <a:blip r:embed="rId4"/>
          <a:stretch>
            <a:fillRect/>
          </a:stretch>
        </p:blipFill>
        <p:spPr>
          <a:xfrm>
            <a:off x="0" y="3962400"/>
            <a:ext cx="16256000" cy="1857375"/>
          </a:xfrm>
          <a:prstGeom prst="rect">
            <a:avLst/>
          </a:prstGeom>
        </p:spPr>
      </p:pic>
      <p:sp>
        <p:nvSpPr>
          <p:cNvPr id="11" name="Rectangle 10"/>
          <p:cNvSpPr/>
          <p:nvPr/>
        </p:nvSpPr>
        <p:spPr>
          <a:xfrm>
            <a:off x="5302990" y="5943600"/>
            <a:ext cx="5575414" cy="830997"/>
          </a:xfrm>
          <a:prstGeom prst="rect">
            <a:avLst/>
          </a:prstGeom>
        </p:spPr>
        <p:txBody>
          <a:bodyPr wrap="none">
            <a:spAutoFit/>
          </a:bodyPr>
          <a:lstStyle/>
          <a:p>
            <a:r>
              <a:rPr lang="en-US" sz="2400" dirty="0" smtClean="0">
                <a:latin typeface="Arial Rounded MT Bold"/>
                <a:cs typeface="Arial Rounded MT Bold"/>
                <a:hlinkClick r:id="rId5"/>
              </a:rPr>
              <a:t>http://www.w3.org/TR/webdatabase/</a:t>
            </a:r>
            <a:endParaRPr lang="en-US" sz="2400" dirty="0" smtClean="0">
              <a:latin typeface="Arial Rounded MT Bold"/>
              <a:cs typeface="Arial Rounded MT Bold"/>
            </a:endParaRPr>
          </a:p>
          <a:p>
            <a:endParaRPr lang="en-US" sz="2400" dirty="0" smtClean="0">
              <a:latin typeface="Arial Rounded MT Bold"/>
              <a:cs typeface="Arial Rounded MT Bold"/>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6</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Grp="1" noChangeArrowheads="1"/>
          </p:cNvSpPr>
          <p:nvPr>
            <p:ph type="title"/>
          </p:nvPr>
        </p:nvSpPr>
        <p:spPr>
          <a:ln/>
        </p:spPr>
        <p:txBody>
          <a:bodyPr/>
          <a:lstStyle/>
          <a:p>
            <a:r>
              <a:rPr lang="en-US" sz="2800" b="1" dirty="0" smtClean="0"/>
              <a:t>Next up from the W3C? </a:t>
            </a:r>
            <a:r>
              <a:rPr lang="en-US" sz="2800" b="1" dirty="0" err="1" smtClean="0"/>
              <a:t>IndexedDB</a:t>
            </a:r>
            <a:endParaRPr lang="en-US" sz="2800" b="1" dirty="0"/>
          </a:p>
        </p:txBody>
      </p:sp>
      <p:sp>
        <p:nvSpPr>
          <p:cNvPr id="7" name="Content Placeholder 6"/>
          <p:cNvSpPr>
            <a:spLocks noGrp="1"/>
          </p:cNvSpPr>
          <p:nvPr>
            <p:ph idx="1"/>
          </p:nvPr>
        </p:nvSpPr>
        <p:spPr/>
        <p:txBody>
          <a:bodyPr/>
          <a:lstStyle/>
          <a:p>
            <a:r>
              <a:rPr lang="en-US" dirty="0" smtClean="0"/>
              <a:t>W3C Spec: </a:t>
            </a:r>
            <a:r>
              <a:rPr lang="en-US" dirty="0" smtClean="0">
                <a:hlinkClick r:id="rId4"/>
              </a:rPr>
              <a:t>http://www.w3.org/TR/IndexedDB/</a:t>
            </a:r>
            <a:endParaRPr lang="en-US" dirty="0" smtClean="0"/>
          </a:p>
          <a:p>
            <a:r>
              <a:rPr lang="en-US" dirty="0" smtClean="0"/>
              <a:t>Key-Value Database System</a:t>
            </a:r>
          </a:p>
          <a:p>
            <a:r>
              <a:rPr lang="en-US" dirty="0" smtClean="0"/>
              <a:t>Asynchronous or Synchronous</a:t>
            </a:r>
          </a:p>
          <a:p>
            <a:r>
              <a:rPr lang="en-US" dirty="0" smtClean="0"/>
              <a:t>Adheres to Same Origin Policy</a:t>
            </a:r>
          </a:p>
          <a:p>
            <a:r>
              <a:rPr lang="en-US" dirty="0" smtClean="0"/>
              <a:t>But…</a:t>
            </a:r>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7</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Grp="1" noChangeArrowheads="1"/>
          </p:cNvSpPr>
          <p:nvPr>
            <p:ph type="title"/>
          </p:nvPr>
        </p:nvSpPr>
        <p:spPr>
          <a:ln/>
        </p:spPr>
        <p:txBody>
          <a:bodyPr/>
          <a:lstStyle/>
          <a:p>
            <a:r>
              <a:rPr lang="en-US" sz="2800" b="1" dirty="0" err="1" smtClean="0"/>
              <a:t>IndexedDB</a:t>
            </a:r>
            <a:endParaRPr lang="en-US" sz="2800" b="1" dirty="0"/>
          </a:p>
        </p:txBody>
      </p:sp>
      <p:sp>
        <p:nvSpPr>
          <p:cNvPr id="7" name="Content Placeholder 6"/>
          <p:cNvSpPr>
            <a:spLocks noGrp="1"/>
          </p:cNvSpPr>
          <p:nvPr>
            <p:ph idx="1"/>
          </p:nvPr>
        </p:nvSpPr>
        <p:spPr/>
        <p:txBody>
          <a:bodyPr/>
          <a:lstStyle/>
          <a:p>
            <a:r>
              <a:rPr lang="en-US" dirty="0" smtClean="0"/>
              <a:t>http://</a:t>
            </a:r>
            <a:r>
              <a:rPr lang="en-US" dirty="0" err="1" smtClean="0"/>
              <a:t>caniuse.com</a:t>
            </a:r>
            <a:r>
              <a:rPr lang="en-US" dirty="0" smtClean="0"/>
              <a:t>/#search=</a:t>
            </a:r>
            <a:r>
              <a:rPr lang="en-US" dirty="0" err="1" smtClean="0"/>
              <a:t>indexeddb</a:t>
            </a:r>
            <a:endParaRPr lang="en-US" dirty="0"/>
          </a:p>
        </p:txBody>
      </p:sp>
      <p:pic>
        <p:nvPicPr>
          <p:cNvPr id="8" name="Picture 7" descr="When can I use... Support tables for HTML5, CSS3, etc-1.jpg"/>
          <p:cNvPicPr>
            <a:picLocks noChangeAspect="1"/>
          </p:cNvPicPr>
          <p:nvPr/>
        </p:nvPicPr>
        <p:blipFill>
          <a:blip r:embed="rId4"/>
          <a:stretch>
            <a:fillRect/>
          </a:stretch>
        </p:blipFill>
        <p:spPr>
          <a:xfrm>
            <a:off x="1444625" y="3001963"/>
            <a:ext cx="12103100" cy="4432300"/>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8</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Grp="1" noChangeArrowheads="1"/>
          </p:cNvSpPr>
          <p:nvPr>
            <p:ph type="title"/>
          </p:nvPr>
        </p:nvSpPr>
        <p:spPr>
          <a:ln/>
        </p:spPr>
        <p:txBody>
          <a:bodyPr/>
          <a:lstStyle/>
          <a:p>
            <a:r>
              <a:rPr lang="en-US" sz="2800" b="1" dirty="0" err="1" smtClean="0"/>
              <a:t>PhoneGap</a:t>
            </a:r>
            <a:r>
              <a:rPr lang="en-US" sz="2800" b="1" dirty="0" smtClean="0"/>
              <a:t>?</a:t>
            </a:r>
            <a:endParaRPr lang="en-US" sz="2800" b="1" dirty="0"/>
          </a:p>
        </p:txBody>
      </p:sp>
      <p:sp>
        <p:nvSpPr>
          <p:cNvPr id="7" name="Content Placeholder 6"/>
          <p:cNvSpPr>
            <a:spLocks noGrp="1"/>
          </p:cNvSpPr>
          <p:nvPr>
            <p:ph idx="1"/>
          </p:nvPr>
        </p:nvSpPr>
        <p:spPr/>
        <p:txBody>
          <a:bodyPr/>
          <a:lstStyle/>
          <a:p>
            <a:r>
              <a:rPr lang="en-US" dirty="0" smtClean="0"/>
              <a:t>Storage Class: </a:t>
            </a:r>
            <a:r>
              <a:rPr lang="en-US" dirty="0" smtClean="0">
                <a:hlinkClick r:id="rId4"/>
              </a:rPr>
              <a:t>http://docs.phonegap.com/en/1.5.0/phonegap_storage_storage.md.html</a:t>
            </a:r>
            <a:endParaRPr lang="en-US" dirty="0" smtClean="0"/>
          </a:p>
        </p:txBody>
      </p:sp>
      <p:pic>
        <p:nvPicPr>
          <p:cNvPr id="10" name="Picture 9" descr="Cordova API Documentation-1.jpg"/>
          <p:cNvPicPr>
            <a:picLocks noChangeAspect="1"/>
          </p:cNvPicPr>
          <p:nvPr/>
        </p:nvPicPr>
        <p:blipFill>
          <a:blip r:embed="rId5"/>
          <a:stretch>
            <a:fillRect/>
          </a:stretch>
        </p:blipFill>
        <p:spPr>
          <a:xfrm>
            <a:off x="3098800" y="2895600"/>
            <a:ext cx="10134600" cy="5702300"/>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71DF0AB-0973-F540-8865-FF5325967480}" type="slidenum">
              <a:rPr lang="en-US"/>
              <a:pPr/>
              <a:t>9</a:t>
            </a:fld>
            <a:endParaRPr lang="en-US"/>
          </a:p>
        </p:txBody>
      </p:sp>
      <p:pic>
        <p:nvPicPr>
          <p:cNvPr id="23553" name="Picture 1"/>
          <p:cNvPicPr>
            <a:picLocks noChangeAspect="1" noChangeArrowheads="1"/>
          </p:cNvPicPr>
          <p:nvPr/>
        </p:nvPicPr>
        <p:blipFill>
          <a:blip r:embed="rId2"/>
          <a:srcRect/>
          <a:stretch>
            <a:fillRect/>
          </a:stretch>
        </p:blipFill>
        <p:spPr bwMode="auto">
          <a:xfrm>
            <a:off x="-152400" y="-381000"/>
            <a:ext cx="16471900" cy="6122988"/>
          </a:xfrm>
          <a:prstGeom prst="rect">
            <a:avLst/>
          </a:prstGeom>
          <a:noFill/>
          <a:ln w="12700" cap="flat">
            <a:noFill/>
            <a:miter lim="800000"/>
            <a:headEnd/>
            <a:tailEnd/>
          </a:ln>
        </p:spPr>
      </p:pic>
      <p:pic>
        <p:nvPicPr>
          <p:cNvPr id="23554" name="Picture 2"/>
          <p:cNvPicPr>
            <a:picLocks noChangeAspect="1" noChangeArrowheads="1"/>
          </p:cNvPicPr>
          <p:nvPr/>
        </p:nvPicPr>
        <p:blipFill>
          <a:blip r:embed="rId3"/>
          <a:srcRect/>
          <a:stretch>
            <a:fillRect/>
          </a:stretch>
        </p:blipFill>
        <p:spPr bwMode="auto">
          <a:xfrm>
            <a:off x="-165100" y="8907463"/>
            <a:ext cx="16471900" cy="268287"/>
          </a:xfrm>
          <a:prstGeom prst="rect">
            <a:avLst/>
          </a:prstGeom>
          <a:noFill/>
          <a:ln w="12700" cap="flat">
            <a:noFill/>
            <a:miter lim="800000"/>
            <a:headEnd/>
            <a:tailEnd/>
          </a:ln>
        </p:spPr>
      </p:pic>
      <p:sp>
        <p:nvSpPr>
          <p:cNvPr id="23555" name="Rectangle 3"/>
          <p:cNvSpPr>
            <a:spLocks noGrp="1" noChangeArrowheads="1"/>
          </p:cNvSpPr>
          <p:nvPr>
            <p:ph type="title"/>
          </p:nvPr>
        </p:nvSpPr>
        <p:spPr>
          <a:ln/>
        </p:spPr>
        <p:txBody>
          <a:bodyPr/>
          <a:lstStyle/>
          <a:p>
            <a:r>
              <a:rPr lang="en-US" sz="2800" b="1" dirty="0" err="1" smtClean="0"/>
              <a:t>PhoneGap</a:t>
            </a:r>
            <a:r>
              <a:rPr lang="en-US" sz="2800" b="1" dirty="0" smtClean="0"/>
              <a:t> Storage?</a:t>
            </a:r>
            <a:endParaRPr lang="en-US" sz="2800" b="1" dirty="0"/>
          </a:p>
        </p:txBody>
      </p:sp>
      <p:pic>
        <p:nvPicPr>
          <p:cNvPr id="9" name="Picture 8" descr="Cordova API Documentation-3.jpg"/>
          <p:cNvPicPr>
            <a:picLocks noChangeAspect="1"/>
          </p:cNvPicPr>
          <p:nvPr/>
        </p:nvPicPr>
        <p:blipFill>
          <a:blip r:embed="rId4"/>
          <a:stretch>
            <a:fillRect/>
          </a:stretch>
        </p:blipFill>
        <p:spPr>
          <a:xfrm>
            <a:off x="1574800" y="2438400"/>
            <a:ext cx="13214195" cy="1371600"/>
          </a:xfrm>
          <a:prstGeom prst="rect">
            <a:avLst/>
          </a:prstGeom>
        </p:spPr>
      </p:pic>
      <p:pic>
        <p:nvPicPr>
          <p:cNvPr id="11" name="Picture 10"/>
          <p:cNvPicPr>
            <a:picLocks noChangeAspect="1"/>
          </p:cNvPicPr>
          <p:nvPr/>
        </p:nvPicPr>
        <p:blipFill>
          <a:blip r:embed="rId5"/>
          <a:stretch>
            <a:fillRect/>
          </a:stretch>
        </p:blipFill>
        <p:spPr>
          <a:xfrm>
            <a:off x="6375400" y="4267200"/>
            <a:ext cx="3683000" cy="3390900"/>
          </a:xfrm>
          <a:prstGeom prst="rect">
            <a:avLst/>
          </a:prstGeom>
        </p:spPr>
      </p:pic>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15.xml.rels><?xml version="1.0" encoding="UTF-8" standalone="yes"?>
<Relationships xmlns="http://schemas.openxmlformats.org/package/2006/relationships"><Relationship Id="rId1" Type="http://schemas.openxmlformats.org/officeDocument/2006/relationships/image" Target="../media/image1.jpeg"/></Relationships>
</file>

<file path=ppt/theme/_rels/theme16.xml.rels><?xml version="1.0" encoding="UTF-8" standalone="yes"?>
<Relationships xmlns="http://schemas.openxmlformats.org/package/2006/relationships"><Relationship Id="rId1" Type="http://schemas.openxmlformats.org/officeDocument/2006/relationships/image" Target="../media/image1.jpeg"/></Relationships>
</file>

<file path=ppt/theme/_rels/theme17.xml.rels><?xml version="1.0" encoding="UTF-8" standalone="yes"?>
<Relationships xmlns="http://schemas.openxmlformats.org/package/2006/relationships"><Relationship Id="rId1" Type="http://schemas.openxmlformats.org/officeDocument/2006/relationships/image" Target="../media/image1.jpeg"/></Relationships>
</file>

<file path=ppt/theme/_rels/theme18.xml.rels><?xml version="1.0" encoding="UTF-8" standalone="yes"?>
<Relationships xmlns="http://schemas.openxmlformats.org/package/2006/relationships"><Relationship Id="rId1" Type="http://schemas.openxmlformats.org/officeDocument/2006/relationships/image" Target="../media/image1.jpeg"/></Relationships>
</file>

<file path=ppt/theme/_rels/theme19.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20.xml.rels><?xml version="1.0" encoding="UTF-8" standalone="yes"?>
<Relationships xmlns="http://schemas.openxmlformats.org/package/2006/relationships"><Relationship Id="rId1" Type="http://schemas.openxmlformats.org/officeDocument/2006/relationships/image" Target="../media/image1.jpeg"/></Relationships>
</file>

<file path=ppt/theme/_rels/theme2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Bullets - 2 Column">
  <a:themeElements>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2 Colum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Title &amp; Bullets - Right">
  <a:themeElements>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Righ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Title, Bullets &amp; Photo">
  <a:themeElements>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Bullets &amp; Phot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Title &amp; Subtitle copy">
  <a:themeElements>
    <a:clrScheme name="Title &amp; Subtitle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copy">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amp; Subtitle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Title &amp; Subtitle copy">
  <a:themeElements>
    <a:clrScheme name="Title &amp; Subtitle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copy">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amp; Subtitle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Default - Title and Content copy">
  <a:themeElements>
    <a:clrScheme name="Default - Title and Content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and Content copy">
      <a:majorFont>
        <a:latin typeface="Arial Rounded MT Bold"/>
        <a:ea typeface="ヒラギノ角ゴ ProN W6"/>
        <a:cs typeface="ヒラギノ角ゴ ProN W6"/>
      </a:majorFont>
      <a:minorFont>
        <a:latin typeface="Arial Rounded MT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Default - Title and Content cop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 Title and Content">
  <a:themeElements>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and Content">
      <a:majorFont>
        <a:latin typeface="Arial Rounded MT Bold"/>
        <a:ea typeface="ヒラギノ角ゴ ProN W6"/>
        <a:cs typeface="ヒラギノ角ゴ ProN W6"/>
      </a:majorFont>
      <a:minorFont>
        <a:latin typeface="Arial Rounded MT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Default - Title and Content copy 1">
  <a:themeElements>
    <a:clrScheme name="Default - Title and Content copy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and Content copy 1">
      <a:majorFont>
        <a:latin typeface="Arial Rounded MT Bold"/>
        <a:ea typeface="ヒラギノ角ゴ ProN W6"/>
        <a:cs typeface="ヒラギノ角ゴ ProN W6"/>
      </a:majorFont>
      <a:minorFont>
        <a:latin typeface="Arial Rounded MT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Default - Title and Content copy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Default - Title and Content copy 2">
  <a:themeElements>
    <a:clrScheme name="Default - Title and Content copy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 Title and Content copy 2">
      <a:majorFont>
        <a:latin typeface="Arial Rounded MT Bold"/>
        <a:ea typeface="ヒラギノ角ゴ ProN W6"/>
        <a:cs typeface="ヒラギノ角ゴ ProN W6"/>
      </a:majorFont>
      <a:minorFont>
        <a:latin typeface="Arial Rounded MT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Default - Title and Content copy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 Center">
  <a:themeElements>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Center">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ullets">
  <a:themeElements>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Horizontal">
  <a:themeElements>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hoto - Horizontal Reflection">
  <a:themeElements>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Vertical">
  <a:themeElements>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hoto - Vertical Reflection">
  <a:themeElements>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 Top">
  <a:themeElements>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Top">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800" b="0" i="0" u="none" strike="noStrike" cap="none" normalizeH="0" baseline="0">
            <a:ln>
              <a:noFill/>
            </a:ln>
            <a:solidFill>
              <a:srgbClr val="000000"/>
            </a:solidFill>
            <a:effectLst/>
            <a:latin typeface="Gill Sans" pitchFamily="-65" charset="0"/>
            <a:ea typeface="ヒラギノ角ゴ ProN W3" pitchFamily="-65" charset="-128"/>
            <a:cs typeface="ヒラギノ角ゴ ProN W3" pitchFamily="-65" charset="-128"/>
            <a:sym typeface="Gill Sans" pitchFamily="-65"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2155</TotalTime>
  <Pages>0</Pages>
  <Words>806</Words>
  <Characters>0</Characters>
  <Application>Microsoft Macintosh PowerPoint</Application>
  <PresentationFormat>Custom</PresentationFormat>
  <Lines>0</Lines>
  <Paragraphs>121</Paragraphs>
  <Slides>24</Slides>
  <Notes>0</Notes>
  <HiddenSlides>0</HiddenSlides>
  <MMClips>0</MMClips>
  <ScaleCrop>false</ScaleCrop>
  <HeadingPairs>
    <vt:vector size="4" baseType="variant">
      <vt:variant>
        <vt:lpstr>Design Template</vt:lpstr>
      </vt:variant>
      <vt:variant>
        <vt:i4>21</vt:i4>
      </vt:variant>
      <vt:variant>
        <vt:lpstr>Slide Titles</vt:lpstr>
      </vt:variant>
      <vt:variant>
        <vt:i4>24</vt:i4>
      </vt:variant>
    </vt:vector>
  </HeadingPairs>
  <TitlesOfParts>
    <vt:vector size="45" baseType="lpstr">
      <vt:lpstr>Title &amp; Subtitle</vt:lpstr>
      <vt:lpstr>Default - Title and Content</vt:lpstr>
      <vt:lpstr>Title - Center</vt:lpstr>
      <vt:lpstr>Bullets</vt:lpstr>
      <vt:lpstr>Photo - Horizontal</vt:lpstr>
      <vt:lpstr>Photo - Horizontal Reflection</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Title &amp; Subtitle copy</vt:lpstr>
      <vt:lpstr>Title &amp; Subtitle</vt:lpstr>
      <vt:lpstr>Title &amp; Subtitle copy</vt:lpstr>
      <vt:lpstr>Title &amp; Bullets</vt:lpstr>
      <vt:lpstr>Default - Title and Content copy</vt:lpstr>
      <vt:lpstr>Default - Title and Content copy 1</vt:lpstr>
      <vt:lpstr>Default - Title and Content copy 2</vt:lpstr>
      <vt:lpstr>Slide 1</vt:lpstr>
      <vt:lpstr>Salesforce.com Mobile SDK SmartStore</vt:lpstr>
      <vt:lpstr>Why use SmartStore in a Hybrid app?</vt:lpstr>
      <vt:lpstr>WebSQL</vt:lpstr>
      <vt:lpstr>WebSQL</vt:lpstr>
      <vt:lpstr>Next up from the W3C? IndexedDB</vt:lpstr>
      <vt:lpstr>IndexedDB</vt:lpstr>
      <vt:lpstr>PhoneGap?</vt:lpstr>
      <vt:lpstr>PhoneGap Storage?</vt:lpstr>
      <vt:lpstr>Lawnchair simple JSON storage</vt:lpstr>
      <vt:lpstr>lawnchair</vt:lpstr>
      <vt:lpstr>lawnchair</vt:lpstr>
      <vt:lpstr>SmartStore</vt:lpstr>
      <vt:lpstr>SmartStore Terminology</vt:lpstr>
      <vt:lpstr>SmartStore – Register a Soup</vt:lpstr>
      <vt:lpstr>SmartStore – Upsert Soup Record</vt:lpstr>
      <vt:lpstr>SmartStore – Query the Soup</vt:lpstr>
      <vt:lpstr>SmartStore – Query the Soup</vt:lpstr>
      <vt:lpstr>SmartStore – Remove the Soup</vt:lpstr>
      <vt:lpstr>Slide 20</vt:lpstr>
      <vt:lpstr>SmartStore Behind the Scenes</vt:lpstr>
      <vt:lpstr>SmartStore Behind the Scenes</vt:lpstr>
      <vt:lpstr>SmartStore Behind the Scenes</vt:lpstr>
      <vt:lpstr>SmartStore Behind the Scenes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Slide 1</dc:title>
  <dc:subject/>
  <dc:creator/>
  <cp:keywords/>
  <dc:description/>
  <cp:lastModifiedBy>Tom Gersic</cp:lastModifiedBy>
  <cp:revision>64</cp:revision>
  <dcterms:created xsi:type="dcterms:W3CDTF">2012-06-12T18:37:46Z</dcterms:created>
  <dcterms:modified xsi:type="dcterms:W3CDTF">2012-06-12T20:26:55Z</dcterms:modified>
</cp:coreProperties>
</file>