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7" r:id="rId2"/>
    <p:sldId id="277" r:id="rId3"/>
    <p:sldId id="292" r:id="rId4"/>
    <p:sldId id="289" r:id="rId5"/>
    <p:sldId id="290" r:id="rId6"/>
    <p:sldId id="291" r:id="rId7"/>
    <p:sldId id="288" r:id="rId8"/>
    <p:sldId id="293" r:id="rId9"/>
    <p:sldId id="294" r:id="rId10"/>
    <p:sldId id="29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A64C2-5757-431C-AA28-FE33E0FA323D}" v="6" dt="2023-08-28T18:09:17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6" autoAdjust="0"/>
    <p:restoredTop sz="91221" autoAdjust="0"/>
  </p:normalViewPr>
  <p:slideViewPr>
    <p:cSldViewPr snapToGrid="0">
      <p:cViewPr varScale="1">
        <p:scale>
          <a:sx n="104" d="100"/>
          <a:sy n="104" d="100"/>
        </p:scale>
        <p:origin x="11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Delegrego" userId="dda1244064eddf32" providerId="LiveId" clId="{BCD0BD12-B1E3-48EF-8557-4004AD305701}"/>
    <pc:docChg chg="undo custSel addSld delSld modSld sldOrd">
      <pc:chgData name="Henrique Delegrego" userId="dda1244064eddf32" providerId="LiveId" clId="{BCD0BD12-B1E3-48EF-8557-4004AD305701}" dt="2023-07-25T22:13:48.779" v="1167" actId="732"/>
      <pc:docMkLst>
        <pc:docMk/>
      </pc:docMkLst>
      <pc:sldChg chg="addSp delSp modSp mod modAnim">
        <pc:chgData name="Henrique Delegrego" userId="dda1244064eddf32" providerId="LiveId" clId="{BCD0BD12-B1E3-48EF-8557-4004AD305701}" dt="2023-07-20T18:45:52.940" v="139"/>
        <pc:sldMkLst>
          <pc:docMk/>
          <pc:sldMk cId="1637265131" sldId="257"/>
        </pc:sldMkLst>
        <pc:spChg chg="add mod">
          <ac:chgData name="Henrique Delegrego" userId="dda1244064eddf32" providerId="LiveId" clId="{BCD0BD12-B1E3-48EF-8557-4004AD305701}" dt="2023-07-20T18:35:43.568" v="76"/>
          <ac:spMkLst>
            <pc:docMk/>
            <pc:sldMk cId="1637265131" sldId="257"/>
            <ac:spMk id="2" creationId="{6549F8A7-3C11-1475-4FEA-808B003F2B55}"/>
          </ac:spMkLst>
        </pc:spChg>
        <pc:spChg chg="add mod">
          <ac:chgData name="Henrique Delegrego" userId="dda1244064eddf32" providerId="LiveId" clId="{BCD0BD12-B1E3-48EF-8557-4004AD305701}" dt="2023-07-20T18:42:33.726" v="95" actId="21"/>
          <ac:spMkLst>
            <pc:docMk/>
            <pc:sldMk cId="1637265131" sldId="257"/>
            <ac:spMk id="3" creationId="{0FC68129-313B-D78E-FD4C-AD87A0464CA0}"/>
          </ac:spMkLst>
        </pc:spChg>
        <pc:spChg chg="del">
          <ac:chgData name="Henrique Delegrego" userId="dda1244064eddf32" providerId="LiveId" clId="{BCD0BD12-B1E3-48EF-8557-4004AD305701}" dt="2023-07-20T18:35:42.828" v="75" actId="478"/>
          <ac:spMkLst>
            <pc:docMk/>
            <pc:sldMk cId="1637265131" sldId="257"/>
            <ac:spMk id="5" creationId="{1AE00B31-8206-4579-9C14-7E349AB3114D}"/>
          </ac:spMkLst>
        </pc:spChg>
        <pc:spChg chg="mod">
          <ac:chgData name="Henrique Delegrego" userId="dda1244064eddf32" providerId="LiveId" clId="{BCD0BD12-B1E3-48EF-8557-4004AD305701}" dt="2023-07-20T18:45:00.177" v="130" actId="20577"/>
          <ac:spMkLst>
            <pc:docMk/>
            <pc:sldMk cId="1637265131" sldId="257"/>
            <ac:spMk id="7" creationId="{9EF029B9-14FA-46E5-B9A6-7F5CD5568E68}"/>
          </ac:spMkLst>
        </pc:spChg>
        <pc:picChg chg="mod">
          <ac:chgData name="Henrique Delegrego" userId="dda1244064eddf32" providerId="LiveId" clId="{BCD0BD12-B1E3-48EF-8557-4004AD305701}" dt="2023-07-20T18:44:31.831" v="128" actId="732"/>
          <ac:picMkLst>
            <pc:docMk/>
            <pc:sldMk cId="1637265131" sldId="257"/>
            <ac:picMk id="1026" creationId="{72A80F1E-CC21-4193-942D-6BF1C3C87961}"/>
          </ac:picMkLst>
        </pc:picChg>
      </pc:sldChg>
      <pc:sldChg chg="addSp delSp modSp modAnim">
        <pc:chgData name="Henrique Delegrego" userId="dda1244064eddf32" providerId="LiveId" clId="{BCD0BD12-B1E3-48EF-8557-4004AD305701}" dt="2023-07-25T20:26:36.331" v="1103"/>
        <pc:sldMkLst>
          <pc:docMk/>
          <pc:sldMk cId="4035215054" sldId="258"/>
        </pc:sldMkLst>
        <pc:spChg chg="add mod">
          <ac:chgData name="Henrique Delegrego" userId="dda1244064eddf32" providerId="LiveId" clId="{BCD0BD12-B1E3-48EF-8557-4004AD305701}" dt="2023-07-25T20:26:36.331" v="1103"/>
          <ac:spMkLst>
            <pc:docMk/>
            <pc:sldMk cId="4035215054" sldId="258"/>
            <ac:spMk id="2" creationId="{C937DBFC-5210-CA17-F774-3E84106167C6}"/>
          </ac:spMkLst>
        </pc:spChg>
        <pc:spChg chg="del">
          <ac:chgData name="Henrique Delegrego" userId="dda1244064eddf32" providerId="LiveId" clId="{BCD0BD12-B1E3-48EF-8557-4004AD305701}" dt="2023-07-25T20:26:32.998" v="1102" actId="478"/>
          <ac:spMkLst>
            <pc:docMk/>
            <pc:sldMk cId="4035215054" sldId="258"/>
            <ac:spMk id="5" creationId="{1AE00B31-8206-4579-9C14-7E349AB3114D}"/>
          </ac:spMkLst>
        </pc:spChg>
        <pc:spChg chg="mod">
          <ac:chgData name="Henrique Delegrego" userId="dda1244064eddf32" providerId="LiveId" clId="{BCD0BD12-B1E3-48EF-8557-4004AD305701}" dt="2023-07-20T19:38:20.593" v="283" actId="403"/>
          <ac:spMkLst>
            <pc:docMk/>
            <pc:sldMk cId="4035215054" sldId="258"/>
            <ac:spMk id="8" creationId="{1E60D24D-8402-4B4F-BFF6-55A26842DD03}"/>
          </ac:spMkLst>
        </pc:spChg>
      </pc:sldChg>
      <pc:sldChg chg="addSp delSp modSp mod modAnim">
        <pc:chgData name="Henrique Delegrego" userId="dda1244064eddf32" providerId="LiveId" clId="{BCD0BD12-B1E3-48EF-8557-4004AD305701}" dt="2023-07-25T20:01:58.438" v="1080" actId="20577"/>
        <pc:sldMkLst>
          <pc:docMk/>
          <pc:sldMk cId="2025742904" sldId="259"/>
        </pc:sldMkLst>
        <pc:spChg chg="add mod">
          <ac:chgData name="Henrique Delegrego" userId="dda1244064eddf32" providerId="LiveId" clId="{BCD0BD12-B1E3-48EF-8557-4004AD305701}" dt="2023-07-20T18:35:36.415" v="74" actId="20577"/>
          <ac:spMkLst>
            <pc:docMk/>
            <pc:sldMk cId="2025742904" sldId="259"/>
            <ac:spMk id="2" creationId="{B17267A1-4D81-E44D-B4CB-B7398AEB8509}"/>
          </ac:spMkLst>
        </pc:spChg>
        <pc:spChg chg="del mod">
          <ac:chgData name="Henrique Delegrego" userId="dda1244064eddf32" providerId="LiveId" clId="{BCD0BD12-B1E3-48EF-8557-4004AD305701}" dt="2023-07-20T18:35:25.571" v="56" actId="478"/>
          <ac:spMkLst>
            <pc:docMk/>
            <pc:sldMk cId="2025742904" sldId="259"/>
            <ac:spMk id="6" creationId="{3C86EA43-8405-4916-9E31-5554C00F1F80}"/>
          </ac:spMkLst>
        </pc:spChg>
        <pc:spChg chg="mod">
          <ac:chgData name="Henrique Delegrego" userId="dda1244064eddf32" providerId="LiveId" clId="{BCD0BD12-B1E3-48EF-8557-4004AD305701}" dt="2023-07-25T20:01:58.438" v="1080" actId="20577"/>
          <ac:spMkLst>
            <pc:docMk/>
            <pc:sldMk cId="2025742904" sldId="259"/>
            <ac:spMk id="7" creationId="{9EF029B9-14FA-46E5-B9A6-7F5CD5568E68}"/>
          </ac:spMkLst>
        </pc:spChg>
      </pc:sldChg>
      <pc:sldChg chg="addSp delSp modSp mod">
        <pc:chgData name="Henrique Delegrego" userId="dda1244064eddf32" providerId="LiveId" clId="{BCD0BD12-B1E3-48EF-8557-4004AD305701}" dt="2023-07-20T18:56:34.429" v="164" actId="20577"/>
        <pc:sldMkLst>
          <pc:docMk/>
          <pc:sldMk cId="2945511386" sldId="260"/>
        </pc:sldMkLst>
        <pc:spChg chg="add mod">
          <ac:chgData name="Henrique Delegrego" userId="dda1244064eddf32" providerId="LiveId" clId="{BCD0BD12-B1E3-48EF-8557-4004AD305701}" dt="2023-07-20T18:53:45.216" v="149"/>
          <ac:spMkLst>
            <pc:docMk/>
            <pc:sldMk cId="2945511386" sldId="260"/>
            <ac:spMk id="2" creationId="{31AF16C1-6ED8-0B4A-8A2D-96972551017F}"/>
          </ac:spMkLst>
        </pc:spChg>
        <pc:spChg chg="del">
          <ac:chgData name="Henrique Delegrego" userId="dda1244064eddf32" providerId="LiveId" clId="{BCD0BD12-B1E3-48EF-8557-4004AD305701}" dt="2023-07-20T18:53:46.987" v="150" actId="478"/>
          <ac:spMkLst>
            <pc:docMk/>
            <pc:sldMk cId="2945511386" sldId="260"/>
            <ac:spMk id="6" creationId="{948AA712-EAE5-431D-839D-C78CB3561C7A}"/>
          </ac:spMkLst>
        </pc:spChg>
        <pc:spChg chg="mod">
          <ac:chgData name="Henrique Delegrego" userId="dda1244064eddf32" providerId="LiveId" clId="{BCD0BD12-B1E3-48EF-8557-4004AD305701}" dt="2023-07-20T18:56:34.429" v="164" actId="20577"/>
          <ac:spMkLst>
            <pc:docMk/>
            <pc:sldMk cId="2945511386" sldId="260"/>
            <ac:spMk id="7" creationId="{9EF029B9-14FA-46E5-B9A6-7F5CD5568E68}"/>
          </ac:spMkLst>
        </pc:spChg>
      </pc:sldChg>
      <pc:sldChg chg="modSp mod">
        <pc:chgData name="Henrique Delegrego" userId="dda1244064eddf32" providerId="LiveId" clId="{BCD0BD12-B1E3-48EF-8557-4004AD305701}" dt="2023-07-20T18:53:34.341" v="146" actId="1076"/>
        <pc:sldMkLst>
          <pc:docMk/>
          <pc:sldMk cId="2484189507" sldId="261"/>
        </pc:sldMkLst>
        <pc:spChg chg="mod">
          <ac:chgData name="Henrique Delegrego" userId="dda1244064eddf32" providerId="LiveId" clId="{BCD0BD12-B1E3-48EF-8557-4004AD305701}" dt="2023-07-20T18:53:34.341" v="146" actId="1076"/>
          <ac:spMkLst>
            <pc:docMk/>
            <pc:sldMk cId="2484189507" sldId="261"/>
            <ac:spMk id="7" creationId="{9EF029B9-14FA-46E5-B9A6-7F5CD5568E68}"/>
          </ac:spMkLst>
        </pc:spChg>
      </pc:sldChg>
      <pc:sldChg chg="modSp mod ord modAnim">
        <pc:chgData name="Henrique Delegrego" userId="dda1244064eddf32" providerId="LiveId" clId="{BCD0BD12-B1E3-48EF-8557-4004AD305701}" dt="2023-07-20T19:30:43.609" v="238" actId="20577"/>
        <pc:sldMkLst>
          <pc:docMk/>
          <pc:sldMk cId="3726729155" sldId="263"/>
        </pc:sldMkLst>
        <pc:spChg chg="mod">
          <ac:chgData name="Henrique Delegrego" userId="dda1244064eddf32" providerId="LiveId" clId="{BCD0BD12-B1E3-48EF-8557-4004AD305701}" dt="2023-07-20T19:30:43.609" v="238" actId="20577"/>
          <ac:spMkLst>
            <pc:docMk/>
            <pc:sldMk cId="3726729155" sldId="263"/>
            <ac:spMk id="7" creationId="{9EF029B9-14FA-46E5-B9A6-7F5CD5568E68}"/>
          </ac:spMkLst>
        </pc:spChg>
      </pc:sldChg>
      <pc:sldChg chg="addSp delSp modSp mod">
        <pc:chgData name="Henrique Delegrego" userId="dda1244064eddf32" providerId="LiveId" clId="{BCD0BD12-B1E3-48EF-8557-4004AD305701}" dt="2023-07-25T20:16:52.240" v="1085" actId="20577"/>
        <pc:sldMkLst>
          <pc:docMk/>
          <pc:sldMk cId="707068478" sldId="264"/>
        </pc:sldMkLst>
        <pc:spChg chg="add mod">
          <ac:chgData name="Henrique Delegrego" userId="dda1244064eddf32" providerId="LiveId" clId="{BCD0BD12-B1E3-48EF-8557-4004AD305701}" dt="2023-07-20T19:36:41.330" v="252"/>
          <ac:spMkLst>
            <pc:docMk/>
            <pc:sldMk cId="707068478" sldId="264"/>
            <ac:spMk id="2" creationId="{947E4515-D688-96C8-D14A-600F54997D82}"/>
          </ac:spMkLst>
        </pc:spChg>
        <pc:spChg chg="del">
          <ac:chgData name="Henrique Delegrego" userId="dda1244064eddf32" providerId="LiveId" clId="{BCD0BD12-B1E3-48EF-8557-4004AD305701}" dt="2023-07-20T19:36:43.197" v="253" actId="478"/>
          <ac:spMkLst>
            <pc:docMk/>
            <pc:sldMk cId="707068478" sldId="264"/>
            <ac:spMk id="6" creationId="{B8437872-D4E0-4D3B-B672-FB7F0F38DC31}"/>
          </ac:spMkLst>
        </pc:spChg>
        <pc:spChg chg="mod">
          <ac:chgData name="Henrique Delegrego" userId="dda1244064eddf32" providerId="LiveId" clId="{BCD0BD12-B1E3-48EF-8557-4004AD305701}" dt="2023-07-25T20:16:52.240" v="1085" actId="20577"/>
          <ac:spMkLst>
            <pc:docMk/>
            <pc:sldMk cId="707068478" sldId="264"/>
            <ac:spMk id="7" creationId="{9EF029B9-14FA-46E5-B9A6-7F5CD5568E68}"/>
          </ac:spMkLst>
        </pc:spChg>
      </pc:sldChg>
      <pc:sldChg chg="modSp mod modAnim">
        <pc:chgData name="Henrique Delegrego" userId="dda1244064eddf32" providerId="LiveId" clId="{BCD0BD12-B1E3-48EF-8557-4004AD305701}" dt="2023-07-25T20:20:49.729" v="1086"/>
        <pc:sldMkLst>
          <pc:docMk/>
          <pc:sldMk cId="354905295" sldId="266"/>
        </pc:sldMkLst>
        <pc:spChg chg="mod">
          <ac:chgData name="Henrique Delegrego" userId="dda1244064eddf32" providerId="LiveId" clId="{BCD0BD12-B1E3-48EF-8557-4004AD305701}" dt="2023-07-20T19:37:36.340" v="275" actId="14100"/>
          <ac:spMkLst>
            <pc:docMk/>
            <pc:sldMk cId="354905295" sldId="266"/>
            <ac:spMk id="7" creationId="{9EF029B9-14FA-46E5-B9A6-7F5CD5568E68}"/>
          </ac:spMkLst>
        </pc:spChg>
      </pc:sldChg>
      <pc:sldChg chg="modSp mod">
        <pc:chgData name="Henrique Delegrego" userId="dda1244064eddf32" providerId="LiveId" clId="{BCD0BD12-B1E3-48EF-8557-4004AD305701}" dt="2023-07-20T19:41:45.031" v="293" actId="1076"/>
        <pc:sldMkLst>
          <pc:docMk/>
          <pc:sldMk cId="2759009756" sldId="267"/>
        </pc:sldMkLst>
        <pc:spChg chg="mod">
          <ac:chgData name="Henrique Delegrego" userId="dda1244064eddf32" providerId="LiveId" clId="{BCD0BD12-B1E3-48EF-8557-4004AD305701}" dt="2023-07-20T19:41:45.031" v="293" actId="1076"/>
          <ac:spMkLst>
            <pc:docMk/>
            <pc:sldMk cId="2759009756" sldId="267"/>
            <ac:spMk id="2" creationId="{F6EFBDDB-8BE3-47EE-AFC6-4395BE67D153}"/>
          </ac:spMkLst>
        </pc:spChg>
        <pc:spChg chg="mod">
          <ac:chgData name="Henrique Delegrego" userId="dda1244064eddf32" providerId="LiveId" clId="{BCD0BD12-B1E3-48EF-8557-4004AD305701}" dt="2023-07-20T19:40:55.115" v="291" actId="1076"/>
          <ac:spMkLst>
            <pc:docMk/>
            <pc:sldMk cId="2759009756" sldId="267"/>
            <ac:spMk id="5" creationId="{1AE00B31-8206-4579-9C14-7E349AB3114D}"/>
          </ac:spMkLst>
        </pc:spChg>
        <pc:spChg chg="mod">
          <ac:chgData name="Henrique Delegrego" userId="dda1244064eddf32" providerId="LiveId" clId="{BCD0BD12-B1E3-48EF-8557-4004AD305701}" dt="2023-07-20T19:41:45.031" v="293" actId="1076"/>
          <ac:spMkLst>
            <pc:docMk/>
            <pc:sldMk cId="2759009756" sldId="267"/>
            <ac:spMk id="11" creationId="{B811E7C4-CC49-4C4B-8A25-C7AA8ED9E549}"/>
          </ac:spMkLst>
        </pc:spChg>
        <pc:spChg chg="mod">
          <ac:chgData name="Henrique Delegrego" userId="dda1244064eddf32" providerId="LiveId" clId="{BCD0BD12-B1E3-48EF-8557-4004AD305701}" dt="2023-07-20T19:40:56.659" v="292" actId="1076"/>
          <ac:spMkLst>
            <pc:docMk/>
            <pc:sldMk cId="2759009756" sldId="267"/>
            <ac:spMk id="16" creationId="{8C2A2006-7937-42E9-ACF9-75306D7B80DA}"/>
          </ac:spMkLst>
        </pc:spChg>
        <pc:picChg chg="mod">
          <ac:chgData name="Henrique Delegrego" userId="dda1244064eddf32" providerId="LiveId" clId="{BCD0BD12-B1E3-48EF-8557-4004AD305701}" dt="2023-07-20T19:41:45.031" v="293" actId="1076"/>
          <ac:picMkLst>
            <pc:docMk/>
            <pc:sldMk cId="2759009756" sldId="267"/>
            <ac:picMk id="1026" creationId="{A3C13BDF-C048-43B9-9420-8EE03DA8053A}"/>
          </ac:picMkLst>
        </pc:picChg>
        <pc:picChg chg="mod">
          <ac:chgData name="Henrique Delegrego" userId="dda1244064eddf32" providerId="LiveId" clId="{BCD0BD12-B1E3-48EF-8557-4004AD305701}" dt="2023-07-20T19:41:45.031" v="293" actId="1076"/>
          <ac:picMkLst>
            <pc:docMk/>
            <pc:sldMk cId="2759009756" sldId="267"/>
            <ac:picMk id="1028" creationId="{348CC328-25DA-497E-A238-BC17D7B21774}"/>
          </ac:picMkLst>
        </pc:picChg>
        <pc:picChg chg="mod">
          <ac:chgData name="Henrique Delegrego" userId="dda1244064eddf32" providerId="LiveId" clId="{BCD0BD12-B1E3-48EF-8557-4004AD305701}" dt="2023-07-20T19:41:45.031" v="293" actId="1076"/>
          <ac:picMkLst>
            <pc:docMk/>
            <pc:sldMk cId="2759009756" sldId="267"/>
            <ac:picMk id="1030" creationId="{00211B79-C60F-4896-B199-3BF831DFCB33}"/>
          </ac:picMkLst>
        </pc:picChg>
      </pc:sldChg>
      <pc:sldChg chg="modSp mod">
        <pc:chgData name="Henrique Delegrego" userId="dda1244064eddf32" providerId="LiveId" clId="{BCD0BD12-B1E3-48EF-8557-4004AD305701}" dt="2023-07-20T19:38:16.074" v="282" actId="1076"/>
        <pc:sldMkLst>
          <pc:docMk/>
          <pc:sldMk cId="4280566268" sldId="268"/>
        </pc:sldMkLst>
        <pc:spChg chg="mod">
          <ac:chgData name="Henrique Delegrego" userId="dda1244064eddf32" providerId="LiveId" clId="{BCD0BD12-B1E3-48EF-8557-4004AD305701}" dt="2023-07-20T19:38:13.520" v="281" actId="1076"/>
          <ac:spMkLst>
            <pc:docMk/>
            <pc:sldMk cId="4280566268" sldId="268"/>
            <ac:spMk id="5" creationId="{1AE00B31-8206-4579-9C14-7E349AB3114D}"/>
          </ac:spMkLst>
        </pc:spChg>
        <pc:spChg chg="mod">
          <ac:chgData name="Henrique Delegrego" userId="dda1244064eddf32" providerId="LiveId" clId="{BCD0BD12-B1E3-48EF-8557-4004AD305701}" dt="2023-07-20T19:38:16.074" v="282" actId="1076"/>
          <ac:spMkLst>
            <pc:docMk/>
            <pc:sldMk cId="4280566268" sldId="268"/>
            <ac:spMk id="13" creationId="{839161AC-0CCF-4657-92B3-977A071608E2}"/>
          </ac:spMkLst>
        </pc:spChg>
      </pc:sldChg>
      <pc:sldChg chg="modSp mod">
        <pc:chgData name="Henrique Delegrego" userId="dda1244064eddf32" providerId="LiveId" clId="{BCD0BD12-B1E3-48EF-8557-4004AD305701}" dt="2023-07-25T20:21:17.777" v="1101" actId="20577"/>
        <pc:sldMkLst>
          <pc:docMk/>
          <pc:sldMk cId="2601875239" sldId="269"/>
        </pc:sldMkLst>
        <pc:spChg chg="mod">
          <ac:chgData name="Henrique Delegrego" userId="dda1244064eddf32" providerId="LiveId" clId="{BCD0BD12-B1E3-48EF-8557-4004AD305701}" dt="2023-07-25T20:21:17.777" v="1101" actId="20577"/>
          <ac:spMkLst>
            <pc:docMk/>
            <pc:sldMk cId="2601875239" sldId="269"/>
            <ac:spMk id="16" creationId="{8C2A2006-7937-42E9-ACF9-75306D7B80DA}"/>
          </ac:spMkLst>
        </pc:spChg>
      </pc:sldChg>
      <pc:sldChg chg="addSp delSp modSp mod setBg">
        <pc:chgData name="Henrique Delegrego" userId="dda1244064eddf32" providerId="LiveId" clId="{BCD0BD12-B1E3-48EF-8557-4004AD305701}" dt="2023-07-20T18:34:39.855" v="46" actId="1076"/>
        <pc:sldMkLst>
          <pc:docMk/>
          <pc:sldMk cId="1554029085" sldId="275"/>
        </pc:sldMkLst>
        <pc:spChg chg="mod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7" creationId="{9EF029B9-14FA-46E5-B9A6-7F5CD5568E68}"/>
          </ac:spMkLst>
        </pc:spChg>
        <pc:spChg chg="mod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8" creationId="{1787E568-2F57-4A57-869C-CC2C03086BA8}"/>
          </ac:spMkLst>
        </pc:spChg>
        <pc:spChg chg="mod ord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9" creationId="{E84F1816-27BF-4854-9924-2042EF53FB5C}"/>
          </ac:spMkLst>
        </pc:spChg>
        <pc:spChg chg="add del">
          <ac:chgData name="Henrique Delegrego" userId="dda1244064eddf32" providerId="LiveId" clId="{BCD0BD12-B1E3-48EF-8557-4004AD305701}" dt="2023-07-20T18:34:20.030" v="38" actId="26606"/>
          <ac:spMkLst>
            <pc:docMk/>
            <pc:sldMk cId="1554029085" sldId="275"/>
            <ac:spMk id="14" creationId="{2596F992-698C-48C0-9D89-70DA4CE927EF}"/>
          </ac:spMkLst>
        </pc:spChg>
        <pc:spChg chg="add del">
          <ac:chgData name="Henrique Delegrego" userId="dda1244064eddf32" providerId="LiveId" clId="{BCD0BD12-B1E3-48EF-8557-4004AD305701}" dt="2023-07-20T18:34:20.030" v="38" actId="26606"/>
          <ac:spMkLst>
            <pc:docMk/>
            <pc:sldMk cId="1554029085" sldId="275"/>
            <ac:spMk id="16" creationId="{E7BFF8DC-0AE7-4AD2-9B28-2E5F26D62C30}"/>
          </ac:spMkLst>
        </pc:spChg>
        <pc:spChg chg="add del">
          <ac:chgData name="Henrique Delegrego" userId="dda1244064eddf32" providerId="LiveId" clId="{BCD0BD12-B1E3-48EF-8557-4004AD305701}" dt="2023-07-20T18:34:20.030" v="38" actId="26606"/>
          <ac:spMkLst>
            <pc:docMk/>
            <pc:sldMk cId="1554029085" sldId="275"/>
            <ac:spMk id="18" creationId="{7E0162AD-C6E5-4BF8-A453-76ADB36877D3}"/>
          </ac:spMkLst>
        </pc:spChg>
        <pc:spChg chg="add del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20" creationId="{55D4142C-5077-457F-A6AD-3FECFDB39685}"/>
          </ac:spMkLst>
        </pc:spChg>
        <pc:spChg chg="add del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22" creationId="{7A5F0580-5EE9-419F-96EE-B6529EF6E7D0}"/>
          </ac:spMkLst>
        </pc:spChg>
        <pc:spChg chg="add del">
          <ac:chgData name="Henrique Delegrego" userId="dda1244064eddf32" providerId="LiveId" clId="{BCD0BD12-B1E3-48EF-8557-4004AD305701}" dt="2023-07-20T18:34:20.940" v="40" actId="26606"/>
          <ac:spMkLst>
            <pc:docMk/>
            <pc:sldMk cId="1554029085" sldId="275"/>
            <ac:spMk id="25" creationId="{D7A453D2-15D8-4403-815F-291FA16340D9}"/>
          </ac:spMkLst>
        </pc:spChg>
        <pc:spChg chg="add del">
          <ac:chgData name="Henrique Delegrego" userId="dda1244064eddf32" providerId="LiveId" clId="{BCD0BD12-B1E3-48EF-8557-4004AD305701}" dt="2023-07-20T18:34:20.940" v="40" actId="26606"/>
          <ac:spMkLst>
            <pc:docMk/>
            <pc:sldMk cId="1554029085" sldId="275"/>
            <ac:spMk id="26" creationId="{B8114C98-A349-4111-A123-E8EAB86ABE30}"/>
          </ac:spMkLst>
        </pc:spChg>
        <pc:spChg chg="add del">
          <ac:chgData name="Henrique Delegrego" userId="dda1244064eddf32" providerId="LiveId" clId="{BCD0BD12-B1E3-48EF-8557-4004AD305701}" dt="2023-07-20T18:34:20.940" v="40" actId="26606"/>
          <ac:spMkLst>
            <pc:docMk/>
            <pc:sldMk cId="1554029085" sldId="275"/>
            <ac:spMk id="27" creationId="{8161EA6B-09CA-445B-AB0D-8DF76FA92DEF}"/>
          </ac:spMkLst>
        </pc:spChg>
        <pc:spChg chg="add del">
          <ac:chgData name="Henrique Delegrego" userId="dda1244064eddf32" providerId="LiveId" clId="{BCD0BD12-B1E3-48EF-8557-4004AD305701}" dt="2023-07-20T18:34:20.940" v="40" actId="26606"/>
          <ac:spMkLst>
            <pc:docMk/>
            <pc:sldMk cId="1554029085" sldId="275"/>
            <ac:spMk id="34" creationId="{E2D3D3F2-ABBB-4453-B1C5-1BEBF7E4DD56}"/>
          </ac:spMkLst>
        </pc:spChg>
        <pc:spChg chg="add del">
          <ac:chgData name="Henrique Delegrego" userId="dda1244064eddf32" providerId="LiveId" clId="{BCD0BD12-B1E3-48EF-8557-4004AD305701}" dt="2023-07-20T18:34:20.940" v="40" actId="26606"/>
          <ac:spMkLst>
            <pc:docMk/>
            <pc:sldMk cId="1554029085" sldId="275"/>
            <ac:spMk id="48" creationId="{773AEA78-C03B-40B7-9D11-DC022119D577}"/>
          </ac:spMkLst>
        </pc:spChg>
        <pc:spChg chg="add del">
          <ac:chgData name="Henrique Delegrego" userId="dda1244064eddf32" providerId="LiveId" clId="{BCD0BD12-B1E3-48EF-8557-4004AD305701}" dt="2023-07-20T18:34:24.495" v="42" actId="26606"/>
          <ac:spMkLst>
            <pc:docMk/>
            <pc:sldMk cId="1554029085" sldId="275"/>
            <ac:spMk id="50" creationId="{700E0F77-E936-4985-B7B1-B9823486AC33}"/>
          </ac:spMkLst>
        </pc:spChg>
        <pc:spChg chg="add del">
          <ac:chgData name="Henrique Delegrego" userId="dda1244064eddf32" providerId="LiveId" clId="{BCD0BD12-B1E3-48EF-8557-4004AD305701}" dt="2023-07-20T18:34:24.495" v="42" actId="26606"/>
          <ac:spMkLst>
            <pc:docMk/>
            <pc:sldMk cId="1554029085" sldId="275"/>
            <ac:spMk id="51" creationId="{95C8260E-968F-44E8-A823-ABB431311926}"/>
          </ac:spMkLst>
        </pc:spChg>
        <pc:spChg chg="add del">
          <ac:chgData name="Henrique Delegrego" userId="dda1244064eddf32" providerId="LiveId" clId="{BCD0BD12-B1E3-48EF-8557-4004AD305701}" dt="2023-07-20T18:34:24.495" v="42" actId="26606"/>
          <ac:spMkLst>
            <pc:docMk/>
            <pc:sldMk cId="1554029085" sldId="275"/>
            <ac:spMk id="52" creationId="{2C1BBA94-3F40-40AA-8BB9-E69E25E537C1}"/>
          </ac:spMkLst>
        </pc:spChg>
        <pc:spChg chg="add del">
          <ac:chgData name="Henrique Delegrego" userId="dda1244064eddf32" providerId="LiveId" clId="{BCD0BD12-B1E3-48EF-8557-4004AD305701}" dt="2023-07-20T18:34:24.495" v="42" actId="26606"/>
          <ac:spMkLst>
            <pc:docMk/>
            <pc:sldMk cId="1554029085" sldId="275"/>
            <ac:spMk id="53" creationId="{FE43805F-24A6-46A4-B19B-54F28347355C}"/>
          </ac:spMkLst>
        </pc:spChg>
        <pc:spChg chg="add del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55" creationId="{5C9B446A-6343-4E56-90BA-061E4DDF0FFB}"/>
          </ac:spMkLst>
        </pc:spChg>
        <pc:spChg chg="add del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56" creationId="{3EC72A1B-03D3-499C-B4BF-AC68EEC22B10}"/>
          </ac:spMkLst>
        </pc:spChg>
        <pc:spChg chg="add del">
          <ac:chgData name="Henrique Delegrego" userId="dda1244064eddf32" providerId="LiveId" clId="{BCD0BD12-B1E3-48EF-8557-4004AD305701}" dt="2023-07-20T18:34:38.213" v="44" actId="26606"/>
          <ac:spMkLst>
            <pc:docMk/>
            <pc:sldMk cId="1554029085" sldId="275"/>
            <ac:spMk id="57" creationId="{216322C2-3CF0-4D33-BF90-3F384CF6D232}"/>
          </ac:spMkLst>
        </pc:spChg>
        <pc:grpChg chg="add del">
          <ac:chgData name="Henrique Delegrego" userId="dda1244064eddf32" providerId="LiveId" clId="{BCD0BD12-B1E3-48EF-8557-4004AD305701}" dt="2023-07-20T18:34:20.940" v="40" actId="26606"/>
          <ac:grpSpMkLst>
            <pc:docMk/>
            <pc:sldMk cId="1554029085" sldId="275"/>
            <ac:grpSpMk id="28" creationId="{670FB431-AE18-414D-92F4-1D12D1991152}"/>
          </ac:grpSpMkLst>
        </pc:grpChg>
        <pc:grpChg chg="add del">
          <ac:chgData name="Henrique Delegrego" userId="dda1244064eddf32" providerId="LiveId" clId="{BCD0BD12-B1E3-48EF-8557-4004AD305701}" dt="2023-07-20T18:34:20.940" v="40" actId="26606"/>
          <ac:grpSpMkLst>
            <pc:docMk/>
            <pc:sldMk cId="1554029085" sldId="275"/>
            <ac:grpSpMk id="33" creationId="{913B067F-3154-4968-A886-DF93A787EC44}"/>
          </ac:grpSpMkLst>
        </pc:grpChg>
        <pc:grpChg chg="add del">
          <ac:chgData name="Henrique Delegrego" userId="dda1244064eddf32" providerId="LiveId" clId="{BCD0BD12-B1E3-48EF-8557-4004AD305701}" dt="2023-07-20T18:34:20.940" v="40" actId="26606"/>
          <ac:grpSpMkLst>
            <pc:docMk/>
            <pc:sldMk cId="1554029085" sldId="275"/>
            <ac:grpSpMk id="36" creationId="{8214E4A5-A0D2-42C4-8D14-D2A7E495F041}"/>
          </ac:grpSpMkLst>
        </pc:grpChg>
        <pc:grpChg chg="add del">
          <ac:chgData name="Henrique Delegrego" userId="dda1244064eddf32" providerId="LiveId" clId="{BCD0BD12-B1E3-48EF-8557-4004AD305701}" dt="2023-07-20T18:34:20.940" v="40" actId="26606"/>
          <ac:grpSpMkLst>
            <pc:docMk/>
            <pc:sldMk cId="1554029085" sldId="275"/>
            <ac:grpSpMk id="42" creationId="{1F4E1649-4D1F-4A91-AF97-A254BFDD524D}"/>
          </ac:grpSpMkLst>
        </pc:grpChg>
        <pc:picChg chg="mod">
          <ac:chgData name="Henrique Delegrego" userId="dda1244064eddf32" providerId="LiveId" clId="{BCD0BD12-B1E3-48EF-8557-4004AD305701}" dt="2023-07-20T18:34:38.213" v="44" actId="26606"/>
          <ac:picMkLst>
            <pc:docMk/>
            <pc:sldMk cId="1554029085" sldId="275"/>
            <ac:picMk id="4" creationId="{6CE56128-EC23-474D-A141-278F8871D9FF}"/>
          </ac:picMkLst>
        </pc:picChg>
        <pc:picChg chg="mod">
          <ac:chgData name="Henrique Delegrego" userId="dda1244064eddf32" providerId="LiveId" clId="{BCD0BD12-B1E3-48EF-8557-4004AD305701}" dt="2023-07-20T18:34:39.855" v="46" actId="1076"/>
          <ac:picMkLst>
            <pc:docMk/>
            <pc:sldMk cId="1554029085" sldId="275"/>
            <ac:picMk id="6" creationId="{229AF09B-DC47-44B3-A53A-89FBA5493E80}"/>
          </ac:picMkLst>
        </pc:picChg>
      </pc:sldChg>
      <pc:sldChg chg="addSp delSp modSp mod">
        <pc:chgData name="Henrique Delegrego" userId="dda1244064eddf32" providerId="LiveId" clId="{BCD0BD12-B1E3-48EF-8557-4004AD305701}" dt="2023-07-25T19:59:36.202" v="1071" actId="20577"/>
        <pc:sldMkLst>
          <pc:docMk/>
          <pc:sldMk cId="4253751586" sldId="276"/>
        </pc:sldMkLst>
        <pc:spChg chg="add mod">
          <ac:chgData name="Henrique Delegrego" userId="dda1244064eddf32" providerId="LiveId" clId="{BCD0BD12-B1E3-48EF-8557-4004AD305701}" dt="2023-07-20T18:35:12.815" v="53"/>
          <ac:spMkLst>
            <pc:docMk/>
            <pc:sldMk cId="4253751586" sldId="276"/>
            <ac:spMk id="2" creationId="{74A5F438-A0CE-9571-5B00-88ACBB39A7B9}"/>
          </ac:spMkLst>
        </pc:spChg>
        <pc:spChg chg="mod">
          <ac:chgData name="Henrique Delegrego" userId="dda1244064eddf32" providerId="LiveId" clId="{BCD0BD12-B1E3-48EF-8557-4004AD305701}" dt="2023-07-25T19:59:36.202" v="1071" actId="20577"/>
          <ac:spMkLst>
            <pc:docMk/>
            <pc:sldMk cId="4253751586" sldId="276"/>
            <ac:spMk id="7" creationId="{9EF029B9-14FA-46E5-B9A6-7F5CD5568E68}"/>
          </ac:spMkLst>
        </pc:spChg>
        <pc:spChg chg="del">
          <ac:chgData name="Henrique Delegrego" userId="dda1244064eddf32" providerId="LiveId" clId="{BCD0BD12-B1E3-48EF-8557-4004AD305701}" dt="2023-07-20T18:35:11.796" v="52" actId="478"/>
          <ac:spMkLst>
            <pc:docMk/>
            <pc:sldMk cId="4253751586" sldId="276"/>
            <ac:spMk id="8" creationId="{1787E568-2F57-4A57-869C-CC2C03086BA8}"/>
          </ac:spMkLst>
        </pc:spChg>
      </pc:sldChg>
      <pc:sldChg chg="modSp mod">
        <pc:chgData name="Henrique Delegrego" userId="dda1244064eddf32" providerId="LiveId" clId="{BCD0BD12-B1E3-48EF-8557-4004AD305701}" dt="2023-07-20T19:06:08.364" v="235" actId="1076"/>
        <pc:sldMkLst>
          <pc:docMk/>
          <pc:sldMk cId="3397513274" sldId="277"/>
        </pc:sldMkLst>
        <pc:spChg chg="mod">
          <ac:chgData name="Henrique Delegrego" userId="dda1244064eddf32" providerId="LiveId" clId="{BCD0BD12-B1E3-48EF-8557-4004AD305701}" dt="2023-07-20T19:04:21.500" v="210" actId="14100"/>
          <ac:spMkLst>
            <pc:docMk/>
            <pc:sldMk cId="3397513274" sldId="277"/>
            <ac:spMk id="8" creationId="{1787E568-2F57-4A57-869C-CC2C03086BA8}"/>
          </ac:spMkLst>
        </pc:spChg>
        <pc:spChg chg="mod">
          <ac:chgData name="Henrique Delegrego" userId="dda1244064eddf32" providerId="LiveId" clId="{BCD0BD12-B1E3-48EF-8557-4004AD305701}" dt="2023-07-20T19:05:55.773" v="231" actId="1076"/>
          <ac:spMkLst>
            <pc:docMk/>
            <pc:sldMk cId="3397513274" sldId="277"/>
            <ac:spMk id="10" creationId="{55B92DEB-4D10-41C6-B87B-C5529AADCF25}"/>
          </ac:spMkLst>
        </pc:spChg>
        <pc:spChg chg="mod">
          <ac:chgData name="Henrique Delegrego" userId="dda1244064eddf32" providerId="LiveId" clId="{BCD0BD12-B1E3-48EF-8557-4004AD305701}" dt="2023-07-20T19:06:08.364" v="235" actId="1076"/>
          <ac:spMkLst>
            <pc:docMk/>
            <pc:sldMk cId="3397513274" sldId="277"/>
            <ac:spMk id="11" creationId="{839613DD-91DF-47D8-B247-AD6B61AD3D2B}"/>
          </ac:spMkLst>
        </pc:spChg>
        <pc:spChg chg="mod">
          <ac:chgData name="Henrique Delegrego" userId="dda1244064eddf32" providerId="LiveId" clId="{BCD0BD12-B1E3-48EF-8557-4004AD305701}" dt="2023-07-20T19:06:03.286" v="234" actId="1076"/>
          <ac:spMkLst>
            <pc:docMk/>
            <pc:sldMk cId="3397513274" sldId="277"/>
            <ac:spMk id="12" creationId="{1FA74757-9A13-4A7E-839F-5B19E3173C61}"/>
          </ac:spMkLst>
        </pc:spChg>
        <pc:picChg chg="mod">
          <ac:chgData name="Henrique Delegrego" userId="dda1244064eddf32" providerId="LiveId" clId="{BCD0BD12-B1E3-48EF-8557-4004AD305701}" dt="2023-07-20T19:05:53.563" v="230" actId="1076"/>
          <ac:picMkLst>
            <pc:docMk/>
            <pc:sldMk cId="3397513274" sldId="277"/>
            <ac:picMk id="2052" creationId="{B8F678F9-CE4C-4FFE-8931-9BF664F8964D}"/>
          </ac:picMkLst>
        </pc:picChg>
        <pc:picChg chg="mod">
          <ac:chgData name="Henrique Delegrego" userId="dda1244064eddf32" providerId="LiveId" clId="{BCD0BD12-B1E3-48EF-8557-4004AD305701}" dt="2023-07-20T19:05:49.653" v="229" actId="1076"/>
          <ac:picMkLst>
            <pc:docMk/>
            <pc:sldMk cId="3397513274" sldId="277"/>
            <ac:picMk id="2054" creationId="{6C1B81C7-EF21-4D51-A2BA-F8E367C2B724}"/>
          </ac:picMkLst>
        </pc:picChg>
        <pc:picChg chg="mod">
          <ac:chgData name="Henrique Delegrego" userId="dda1244064eddf32" providerId="LiveId" clId="{BCD0BD12-B1E3-48EF-8557-4004AD305701}" dt="2023-07-20T19:05:05.512" v="213" actId="1076"/>
          <ac:picMkLst>
            <pc:docMk/>
            <pc:sldMk cId="3397513274" sldId="277"/>
            <ac:picMk id="2056" creationId="{26C28682-FD7B-4787-94C9-0085A1D3253F}"/>
          </ac:picMkLst>
        </pc:picChg>
      </pc:sldChg>
      <pc:sldChg chg="addSp delSp modSp mod modAnim">
        <pc:chgData name="Henrique Delegrego" userId="dda1244064eddf32" providerId="LiveId" clId="{BCD0BD12-B1E3-48EF-8557-4004AD305701}" dt="2023-07-20T19:03:10.364" v="206" actId="14100"/>
        <pc:sldMkLst>
          <pc:docMk/>
          <pc:sldMk cId="1683066414" sldId="278"/>
        </pc:sldMkLst>
        <pc:spChg chg="mod">
          <ac:chgData name="Henrique Delegrego" userId="dda1244064eddf32" providerId="LiveId" clId="{BCD0BD12-B1E3-48EF-8557-4004AD305701}" dt="2023-07-20T19:03:10.364" v="206" actId="14100"/>
          <ac:spMkLst>
            <pc:docMk/>
            <pc:sldMk cId="1683066414" sldId="278"/>
            <ac:spMk id="7" creationId="{9EF029B9-14FA-46E5-B9A6-7F5CD5568E68}"/>
          </ac:spMkLst>
        </pc:spChg>
        <pc:picChg chg="add del mod">
          <ac:chgData name="Henrique Delegrego" userId="dda1244064eddf32" providerId="LiveId" clId="{BCD0BD12-B1E3-48EF-8557-4004AD305701}" dt="2023-07-20T19:01:38.805" v="192" actId="478"/>
          <ac:picMkLst>
            <pc:docMk/>
            <pc:sldMk cId="1683066414" sldId="278"/>
            <ac:picMk id="2" creationId="{E8C5101E-76FC-9CE0-F850-E725AD740109}"/>
          </ac:picMkLst>
        </pc:picChg>
        <pc:picChg chg="add del mod">
          <ac:chgData name="Henrique Delegrego" userId="dda1244064eddf32" providerId="LiveId" clId="{BCD0BD12-B1E3-48EF-8557-4004AD305701}" dt="2023-07-20T19:02:30.117" v="199" actId="478"/>
          <ac:picMkLst>
            <pc:docMk/>
            <pc:sldMk cId="1683066414" sldId="278"/>
            <ac:picMk id="1026" creationId="{57825E5A-35AD-93B2-92B7-78D7F46B8179}"/>
          </ac:picMkLst>
        </pc:picChg>
        <pc:picChg chg="del mod">
          <ac:chgData name="Henrique Delegrego" userId="dda1244064eddf32" providerId="LiveId" clId="{BCD0BD12-B1E3-48EF-8557-4004AD305701}" dt="2023-07-20T19:02:30.543" v="200" actId="478"/>
          <ac:picMkLst>
            <pc:docMk/>
            <pc:sldMk cId="1683066414" sldId="278"/>
            <ac:picMk id="4098" creationId="{EBE64D9A-01F3-4C62-AC33-35E6C111A666}"/>
          </ac:picMkLst>
        </pc:picChg>
      </pc:sldChg>
      <pc:sldChg chg="addSp delSp modSp modAnim">
        <pc:chgData name="Henrique Delegrego" userId="dda1244064eddf32" providerId="LiveId" clId="{BCD0BD12-B1E3-48EF-8557-4004AD305701}" dt="2023-07-25T20:26:42.764" v="1105"/>
        <pc:sldMkLst>
          <pc:docMk/>
          <pc:sldMk cId="2356638985" sldId="279"/>
        </pc:sldMkLst>
        <pc:spChg chg="add mod">
          <ac:chgData name="Henrique Delegrego" userId="dda1244064eddf32" providerId="LiveId" clId="{BCD0BD12-B1E3-48EF-8557-4004AD305701}" dt="2023-07-25T20:26:42.764" v="1105"/>
          <ac:spMkLst>
            <pc:docMk/>
            <pc:sldMk cId="2356638985" sldId="279"/>
            <ac:spMk id="2" creationId="{E4E8EE60-54C7-1FB2-30A6-573F8E9E1347}"/>
          </ac:spMkLst>
        </pc:spChg>
        <pc:spChg chg="del">
          <ac:chgData name="Henrique Delegrego" userId="dda1244064eddf32" providerId="LiveId" clId="{BCD0BD12-B1E3-48EF-8557-4004AD305701}" dt="2023-07-25T20:26:42.574" v="1104" actId="478"/>
          <ac:spMkLst>
            <pc:docMk/>
            <pc:sldMk cId="2356638985" sldId="279"/>
            <ac:spMk id="5" creationId="{1AE00B31-8206-4579-9C14-7E349AB3114D}"/>
          </ac:spMkLst>
        </pc:spChg>
        <pc:spChg chg="mod">
          <ac:chgData name="Henrique Delegrego" userId="dda1244064eddf32" providerId="LiveId" clId="{BCD0BD12-B1E3-48EF-8557-4004AD305701}" dt="2023-07-20T19:38:23.527" v="284" actId="403"/>
          <ac:spMkLst>
            <pc:docMk/>
            <pc:sldMk cId="2356638985" sldId="279"/>
            <ac:spMk id="8" creationId="{1E60D24D-8402-4B4F-BFF6-55A26842DD03}"/>
          </ac:spMkLst>
        </pc:spChg>
      </pc:sldChg>
      <pc:sldChg chg="del">
        <pc:chgData name="Henrique Delegrego" userId="dda1244064eddf32" providerId="LiveId" clId="{BCD0BD12-B1E3-48EF-8557-4004AD305701}" dt="2023-07-20T19:38:35.538" v="285" actId="47"/>
        <pc:sldMkLst>
          <pc:docMk/>
          <pc:sldMk cId="1249801141" sldId="280"/>
        </pc:sldMkLst>
      </pc:sldChg>
      <pc:sldChg chg="add del">
        <pc:chgData name="Henrique Delegrego" userId="dda1244064eddf32" providerId="LiveId" clId="{BCD0BD12-B1E3-48EF-8557-4004AD305701}" dt="2023-07-20T19:01:06.103" v="188" actId="47"/>
        <pc:sldMkLst>
          <pc:docMk/>
          <pc:sldMk cId="1511505944" sldId="282"/>
        </pc:sldMkLst>
      </pc:sldChg>
      <pc:sldChg chg="addSp delSp modSp mod">
        <pc:chgData name="Henrique Delegrego" userId="dda1244064eddf32" providerId="LiveId" clId="{BCD0BD12-B1E3-48EF-8557-4004AD305701}" dt="2023-07-20T19:37:25.154" v="274" actId="20577"/>
        <pc:sldMkLst>
          <pc:docMk/>
          <pc:sldMk cId="3745669336" sldId="283"/>
        </pc:sldMkLst>
        <pc:spChg chg="add mod">
          <ac:chgData name="Henrique Delegrego" userId="dda1244064eddf32" providerId="LiveId" clId="{BCD0BD12-B1E3-48EF-8557-4004AD305701}" dt="2023-07-20T19:37:16.113" v="268"/>
          <ac:spMkLst>
            <pc:docMk/>
            <pc:sldMk cId="3745669336" sldId="283"/>
            <ac:spMk id="2" creationId="{2CE3E0AB-2187-6ED6-D43A-53210F7BD8B2}"/>
          </ac:spMkLst>
        </pc:spChg>
        <pc:spChg chg="del">
          <ac:chgData name="Henrique Delegrego" userId="dda1244064eddf32" providerId="LiveId" clId="{BCD0BD12-B1E3-48EF-8557-4004AD305701}" dt="2023-07-20T19:37:12.947" v="267" actId="478"/>
          <ac:spMkLst>
            <pc:docMk/>
            <pc:sldMk cId="3745669336" sldId="283"/>
            <ac:spMk id="6" creationId="{271A5E5E-FD75-4DB3-BB3A-33725AA71364}"/>
          </ac:spMkLst>
        </pc:spChg>
        <pc:spChg chg="mod">
          <ac:chgData name="Henrique Delegrego" userId="dda1244064eddf32" providerId="LiveId" clId="{BCD0BD12-B1E3-48EF-8557-4004AD305701}" dt="2023-07-20T19:37:25.154" v="274" actId="20577"/>
          <ac:spMkLst>
            <pc:docMk/>
            <pc:sldMk cId="3745669336" sldId="283"/>
            <ac:spMk id="7" creationId="{9EF029B9-14FA-46E5-B9A6-7F5CD5568E68}"/>
          </ac:spMkLst>
        </pc:spChg>
      </pc:sldChg>
      <pc:sldChg chg="modSp modAnim">
        <pc:chgData name="Henrique Delegrego" userId="dda1244064eddf32" providerId="LiveId" clId="{BCD0BD12-B1E3-48EF-8557-4004AD305701}" dt="2023-07-20T19:49:07.549" v="310" actId="403"/>
        <pc:sldMkLst>
          <pc:docMk/>
          <pc:sldMk cId="2478539065" sldId="284"/>
        </pc:sldMkLst>
        <pc:spChg chg="mod">
          <ac:chgData name="Henrique Delegrego" userId="dda1244064eddf32" providerId="LiveId" clId="{BCD0BD12-B1E3-48EF-8557-4004AD305701}" dt="2023-07-20T19:49:07.549" v="310" actId="403"/>
          <ac:spMkLst>
            <pc:docMk/>
            <pc:sldMk cId="2478539065" sldId="284"/>
            <ac:spMk id="8" creationId="{1E60D24D-8402-4B4F-BFF6-55A26842DD03}"/>
          </ac:spMkLst>
        </pc:spChg>
      </pc:sldChg>
      <pc:sldChg chg="modSp mod">
        <pc:chgData name="Henrique Delegrego" userId="dda1244064eddf32" providerId="LiveId" clId="{BCD0BD12-B1E3-48EF-8557-4004AD305701}" dt="2023-07-20T19:49:31.179" v="317" actId="1076"/>
        <pc:sldMkLst>
          <pc:docMk/>
          <pc:sldMk cId="1399921573" sldId="285"/>
        </pc:sldMkLst>
        <pc:spChg chg="mod">
          <ac:chgData name="Henrique Delegrego" userId="dda1244064eddf32" providerId="LiveId" clId="{BCD0BD12-B1E3-48EF-8557-4004AD305701}" dt="2023-07-20T19:49:24.933" v="316" actId="14100"/>
          <ac:spMkLst>
            <pc:docMk/>
            <pc:sldMk cId="1399921573" sldId="285"/>
            <ac:spMk id="8" creationId="{1E60D24D-8402-4B4F-BFF6-55A26842DD03}"/>
          </ac:spMkLst>
        </pc:spChg>
        <pc:spChg chg="mod">
          <ac:chgData name="Henrique Delegrego" userId="dda1244064eddf32" providerId="LiveId" clId="{BCD0BD12-B1E3-48EF-8557-4004AD305701}" dt="2023-07-20T19:49:31.179" v="317" actId="1076"/>
          <ac:spMkLst>
            <pc:docMk/>
            <pc:sldMk cId="1399921573" sldId="285"/>
            <ac:spMk id="9" creationId="{D44E2C96-3987-474F-B96A-37F396DA16E4}"/>
          </ac:spMkLst>
        </pc:spChg>
        <pc:spChg chg="mod">
          <ac:chgData name="Henrique Delegrego" userId="dda1244064eddf32" providerId="LiveId" clId="{BCD0BD12-B1E3-48EF-8557-4004AD305701}" dt="2023-07-20T19:49:31.179" v="317" actId="1076"/>
          <ac:spMkLst>
            <pc:docMk/>
            <pc:sldMk cId="1399921573" sldId="285"/>
            <ac:spMk id="10" creationId="{3C07B90F-74CB-4A91-BC4D-29F0CD35D415}"/>
          </ac:spMkLst>
        </pc:spChg>
        <pc:spChg chg="mod">
          <ac:chgData name="Henrique Delegrego" userId="dda1244064eddf32" providerId="LiveId" clId="{BCD0BD12-B1E3-48EF-8557-4004AD305701}" dt="2023-07-20T19:49:31.179" v="317" actId="1076"/>
          <ac:spMkLst>
            <pc:docMk/>
            <pc:sldMk cId="1399921573" sldId="285"/>
            <ac:spMk id="11" creationId="{A943A08A-0906-483D-AD99-95BBBF9AF048}"/>
          </ac:spMkLst>
        </pc:spChg>
        <pc:spChg chg="mod">
          <ac:chgData name="Henrique Delegrego" userId="dda1244064eddf32" providerId="LiveId" clId="{BCD0BD12-B1E3-48EF-8557-4004AD305701}" dt="2023-07-20T19:49:31.179" v="317" actId="1076"/>
          <ac:spMkLst>
            <pc:docMk/>
            <pc:sldMk cId="1399921573" sldId="285"/>
            <ac:spMk id="12" creationId="{31ABECC9-6876-4760-9FCF-33EC2E8C51EB}"/>
          </ac:spMkLst>
        </pc:spChg>
        <pc:picChg chg="mod">
          <ac:chgData name="Henrique Delegrego" userId="dda1244064eddf32" providerId="LiveId" clId="{BCD0BD12-B1E3-48EF-8557-4004AD305701}" dt="2023-07-20T19:49:31.179" v="317" actId="1076"/>
          <ac:picMkLst>
            <pc:docMk/>
            <pc:sldMk cId="1399921573" sldId="285"/>
            <ac:picMk id="7" creationId="{D96AF6E8-740D-43A3-87FC-543973597913}"/>
          </ac:picMkLst>
        </pc:picChg>
      </pc:sldChg>
      <pc:sldChg chg="addSp modSp mod">
        <pc:chgData name="Henrique Delegrego" userId="dda1244064eddf32" providerId="LiveId" clId="{BCD0BD12-B1E3-48EF-8557-4004AD305701}" dt="2023-07-20T19:50:54.642" v="333" actId="1076"/>
        <pc:sldMkLst>
          <pc:docMk/>
          <pc:sldMk cId="990723777" sldId="286"/>
        </pc:sldMkLst>
        <pc:spChg chg="mod">
          <ac:chgData name="Henrique Delegrego" userId="dda1244064eddf32" providerId="LiveId" clId="{BCD0BD12-B1E3-48EF-8557-4004AD305701}" dt="2023-07-20T19:49:44.576" v="320" actId="1076"/>
          <ac:spMkLst>
            <pc:docMk/>
            <pc:sldMk cId="990723777" sldId="286"/>
            <ac:spMk id="8" creationId="{1E60D24D-8402-4B4F-BFF6-55A26842DD03}"/>
          </ac:spMkLst>
        </pc:spChg>
        <pc:picChg chg="mod">
          <ac:chgData name="Henrique Delegrego" userId="dda1244064eddf32" providerId="LiveId" clId="{BCD0BD12-B1E3-48EF-8557-4004AD305701}" dt="2023-07-20T19:50:54.642" v="333" actId="1076"/>
          <ac:picMkLst>
            <pc:docMk/>
            <pc:sldMk cId="990723777" sldId="286"/>
            <ac:picMk id="1026" creationId="{06FF34F5-7D02-46F5-96E4-BC6ACB6C9A07}"/>
          </ac:picMkLst>
        </pc:picChg>
        <pc:picChg chg="add mod">
          <ac:chgData name="Henrique Delegrego" userId="dda1244064eddf32" providerId="LiveId" clId="{BCD0BD12-B1E3-48EF-8557-4004AD305701}" dt="2023-07-20T19:50:54.642" v="333" actId="1076"/>
          <ac:picMkLst>
            <pc:docMk/>
            <pc:sldMk cId="990723777" sldId="286"/>
            <ac:picMk id="2050" creationId="{73B8184B-5333-D8E3-EB96-C35E7E1A16AC}"/>
          </ac:picMkLst>
        </pc:picChg>
      </pc:sldChg>
      <pc:sldChg chg="modSp del mod">
        <pc:chgData name="Henrique Delegrego" userId="dda1244064eddf32" providerId="LiveId" clId="{BCD0BD12-B1E3-48EF-8557-4004AD305701}" dt="2023-07-20T19:48:39.781" v="302" actId="47"/>
        <pc:sldMkLst>
          <pc:docMk/>
          <pc:sldMk cId="2374936853" sldId="289"/>
        </pc:sldMkLst>
        <pc:spChg chg="mod">
          <ac:chgData name="Henrique Delegrego" userId="dda1244064eddf32" providerId="LiveId" clId="{BCD0BD12-B1E3-48EF-8557-4004AD305701}" dt="2023-07-20T19:48:13.972" v="296" actId="1076"/>
          <ac:spMkLst>
            <pc:docMk/>
            <pc:sldMk cId="2374936853" sldId="289"/>
            <ac:spMk id="5" creationId="{1AE00B31-8206-4579-9C14-7E349AB3114D}"/>
          </ac:spMkLst>
        </pc:spChg>
        <pc:spChg chg="mod">
          <ac:chgData name="Henrique Delegrego" userId="dda1244064eddf32" providerId="LiveId" clId="{BCD0BD12-B1E3-48EF-8557-4004AD305701}" dt="2023-07-20T19:48:23.466" v="301" actId="20577"/>
          <ac:spMkLst>
            <pc:docMk/>
            <pc:sldMk cId="2374936853" sldId="289"/>
            <ac:spMk id="7" creationId="{43ADAE1F-1CE3-44E7-8A09-65C9C90088F6}"/>
          </ac:spMkLst>
        </pc:spChg>
      </pc:sldChg>
      <pc:sldChg chg="modSp mod ord">
        <pc:chgData name="Henrique Delegrego" userId="dda1244064eddf32" providerId="LiveId" clId="{BCD0BD12-B1E3-48EF-8557-4004AD305701}" dt="2023-07-20T20:22:43.614" v="752"/>
        <pc:sldMkLst>
          <pc:docMk/>
          <pc:sldMk cId="627175194" sldId="290"/>
        </pc:sldMkLst>
        <pc:spChg chg="mod">
          <ac:chgData name="Henrique Delegrego" userId="dda1244064eddf32" providerId="LiveId" clId="{BCD0BD12-B1E3-48EF-8557-4004AD305701}" dt="2023-07-20T20:10:59.936" v="670" actId="403"/>
          <ac:spMkLst>
            <pc:docMk/>
            <pc:sldMk cId="627175194" sldId="290"/>
            <ac:spMk id="7" creationId="{43ADAE1F-1CE3-44E7-8A09-65C9C90088F6}"/>
          </ac:spMkLst>
        </pc:spChg>
      </pc:sldChg>
      <pc:sldChg chg="del">
        <pc:chgData name="Henrique Delegrego" userId="dda1244064eddf32" providerId="LiveId" clId="{BCD0BD12-B1E3-48EF-8557-4004AD305701}" dt="2023-07-20T19:48:45.733" v="303" actId="47"/>
        <pc:sldMkLst>
          <pc:docMk/>
          <pc:sldMk cId="2751929029" sldId="291"/>
        </pc:sldMkLst>
      </pc:sldChg>
      <pc:sldChg chg="delSp modSp mod modAnim">
        <pc:chgData name="Henrique Delegrego" userId="dda1244064eddf32" providerId="LiveId" clId="{BCD0BD12-B1E3-48EF-8557-4004AD305701}" dt="2023-07-25T21:25:06.008" v="1124" actId="20577"/>
        <pc:sldMkLst>
          <pc:docMk/>
          <pc:sldMk cId="2007209223" sldId="292"/>
        </pc:sldMkLst>
        <pc:spChg chg="del">
          <ac:chgData name="Henrique Delegrego" userId="dda1244064eddf32" providerId="LiveId" clId="{BCD0BD12-B1E3-48EF-8557-4004AD305701}" dt="2023-07-20T20:23:08.328" v="769" actId="478"/>
          <ac:spMkLst>
            <pc:docMk/>
            <pc:sldMk cId="2007209223" sldId="292"/>
            <ac:spMk id="5" creationId="{C7C020C4-025B-4688-AE55-003CFBEAC2ED}"/>
          </ac:spMkLst>
        </pc:spChg>
        <pc:spChg chg="mod">
          <ac:chgData name="Henrique Delegrego" userId="dda1244064eddf32" providerId="LiveId" clId="{BCD0BD12-B1E3-48EF-8557-4004AD305701}" dt="2023-07-25T21:25:06.008" v="1124" actId="20577"/>
          <ac:spMkLst>
            <pc:docMk/>
            <pc:sldMk cId="2007209223" sldId="292"/>
            <ac:spMk id="7" creationId="{43ADAE1F-1CE3-44E7-8A09-65C9C90088F6}"/>
          </ac:spMkLst>
        </pc:spChg>
      </pc:sldChg>
      <pc:sldChg chg="modSp mod">
        <pc:chgData name="Henrique Delegrego" userId="dda1244064eddf32" providerId="LiveId" clId="{BCD0BD12-B1E3-48EF-8557-4004AD305701}" dt="2023-07-20T19:59:50.495" v="649" actId="20577"/>
        <pc:sldMkLst>
          <pc:docMk/>
          <pc:sldMk cId="1479413950" sldId="293"/>
        </pc:sldMkLst>
        <pc:spChg chg="mod">
          <ac:chgData name="Henrique Delegrego" userId="dda1244064eddf32" providerId="LiveId" clId="{BCD0BD12-B1E3-48EF-8557-4004AD305701}" dt="2023-07-20T19:59:50.495" v="649" actId="20577"/>
          <ac:spMkLst>
            <pc:docMk/>
            <pc:sldMk cId="1479413950" sldId="293"/>
            <ac:spMk id="7" creationId="{43ADAE1F-1CE3-44E7-8A09-65C9C90088F6}"/>
          </ac:spMkLst>
        </pc:spChg>
      </pc:sldChg>
      <pc:sldChg chg="modSp del mod">
        <pc:chgData name="Henrique Delegrego" userId="dda1244064eddf32" providerId="LiveId" clId="{BCD0BD12-B1E3-48EF-8557-4004AD305701}" dt="2023-07-20T19:56:10.118" v="547" actId="47"/>
        <pc:sldMkLst>
          <pc:docMk/>
          <pc:sldMk cId="121180303" sldId="294"/>
        </pc:sldMkLst>
        <pc:spChg chg="mod">
          <ac:chgData name="Henrique Delegrego" userId="dda1244064eddf32" providerId="LiveId" clId="{BCD0BD12-B1E3-48EF-8557-4004AD305701}" dt="2023-07-20T19:54:52.537" v="526" actId="20577"/>
          <ac:spMkLst>
            <pc:docMk/>
            <pc:sldMk cId="121180303" sldId="294"/>
            <ac:spMk id="7" creationId="{43ADAE1F-1CE3-44E7-8A09-65C9C90088F6}"/>
          </ac:spMkLst>
        </pc:spChg>
      </pc:sldChg>
      <pc:sldChg chg="del">
        <pc:chgData name="Henrique Delegrego" userId="dda1244064eddf32" providerId="LiveId" clId="{BCD0BD12-B1E3-48EF-8557-4004AD305701}" dt="2023-07-20T19:56:52.612" v="587" actId="47"/>
        <pc:sldMkLst>
          <pc:docMk/>
          <pc:sldMk cId="2455845970" sldId="295"/>
        </pc:sldMkLst>
      </pc:sldChg>
      <pc:sldChg chg="del">
        <pc:chgData name="Henrique Delegrego" userId="dda1244064eddf32" providerId="LiveId" clId="{BCD0BD12-B1E3-48EF-8557-4004AD305701}" dt="2023-07-20T19:52:41.054" v="463" actId="47"/>
        <pc:sldMkLst>
          <pc:docMk/>
          <pc:sldMk cId="698897787" sldId="296"/>
        </pc:sldMkLst>
      </pc:sldChg>
      <pc:sldChg chg="modSp del mod">
        <pc:chgData name="Henrique Delegrego" userId="dda1244064eddf32" providerId="LiveId" clId="{BCD0BD12-B1E3-48EF-8557-4004AD305701}" dt="2023-07-20T20:08:36.573" v="658" actId="47"/>
        <pc:sldMkLst>
          <pc:docMk/>
          <pc:sldMk cId="3405641050" sldId="297"/>
        </pc:sldMkLst>
        <pc:spChg chg="mod">
          <ac:chgData name="Henrique Delegrego" userId="dda1244064eddf32" providerId="LiveId" clId="{BCD0BD12-B1E3-48EF-8557-4004AD305701}" dt="2023-07-20T20:08:32.061" v="657" actId="20577"/>
          <ac:spMkLst>
            <pc:docMk/>
            <pc:sldMk cId="3405641050" sldId="297"/>
            <ac:spMk id="7" creationId="{43ADAE1F-1CE3-44E7-8A09-65C9C90088F6}"/>
          </ac:spMkLst>
        </pc:spChg>
      </pc:sldChg>
      <pc:sldChg chg="modSp mod ord modAnim">
        <pc:chgData name="Henrique Delegrego" userId="dda1244064eddf32" providerId="LiveId" clId="{BCD0BD12-B1E3-48EF-8557-4004AD305701}" dt="2023-07-20T20:46:08.996" v="942" actId="5793"/>
        <pc:sldMkLst>
          <pc:docMk/>
          <pc:sldMk cId="2963836667" sldId="298"/>
        </pc:sldMkLst>
        <pc:spChg chg="mod">
          <ac:chgData name="Henrique Delegrego" userId="dda1244064eddf32" providerId="LiveId" clId="{BCD0BD12-B1E3-48EF-8557-4004AD305701}" dt="2023-07-20T20:46:08.996" v="942" actId="5793"/>
          <ac:spMkLst>
            <pc:docMk/>
            <pc:sldMk cId="2963836667" sldId="298"/>
            <ac:spMk id="7" creationId="{43ADAE1F-1CE3-44E7-8A09-65C9C90088F6}"/>
          </ac:spMkLst>
        </pc:spChg>
      </pc:sldChg>
      <pc:sldChg chg="modSp del mod">
        <pc:chgData name="Henrique Delegrego" userId="dda1244064eddf32" providerId="LiveId" clId="{BCD0BD12-B1E3-48EF-8557-4004AD305701}" dt="2023-07-20T20:13:12.687" v="685" actId="47"/>
        <pc:sldMkLst>
          <pc:docMk/>
          <pc:sldMk cId="4111680729" sldId="299"/>
        </pc:sldMkLst>
        <pc:spChg chg="mod">
          <ac:chgData name="Henrique Delegrego" userId="dda1244064eddf32" providerId="LiveId" clId="{BCD0BD12-B1E3-48EF-8557-4004AD305701}" dt="2023-07-20T20:12:45.275" v="684" actId="20577"/>
          <ac:spMkLst>
            <pc:docMk/>
            <pc:sldMk cId="4111680729" sldId="299"/>
            <ac:spMk id="7" creationId="{43ADAE1F-1CE3-44E7-8A09-65C9C90088F6}"/>
          </ac:spMkLst>
        </pc:spChg>
      </pc:sldChg>
      <pc:sldChg chg="del">
        <pc:chgData name="Henrique Delegrego" userId="dda1244064eddf32" providerId="LiveId" clId="{BCD0BD12-B1E3-48EF-8557-4004AD305701}" dt="2023-07-20T20:11:23.820" v="673" actId="47"/>
        <pc:sldMkLst>
          <pc:docMk/>
          <pc:sldMk cId="3652085191" sldId="300"/>
        </pc:sldMkLst>
      </pc:sldChg>
      <pc:sldChg chg="addSp delSp modSp mod modAnim">
        <pc:chgData name="Henrique Delegrego" userId="dda1244064eddf32" providerId="LiveId" clId="{BCD0BD12-B1E3-48EF-8557-4004AD305701}" dt="2023-07-25T21:32:30.965" v="1158" actId="20577"/>
        <pc:sldMkLst>
          <pc:docMk/>
          <pc:sldMk cId="2875227256" sldId="301"/>
        </pc:sldMkLst>
        <pc:spChg chg="mod">
          <ac:chgData name="Henrique Delegrego" userId="dda1244064eddf32" providerId="LiveId" clId="{BCD0BD12-B1E3-48EF-8557-4004AD305701}" dt="2023-07-25T21:32:30.965" v="1158" actId="20577"/>
          <ac:spMkLst>
            <pc:docMk/>
            <pc:sldMk cId="2875227256" sldId="301"/>
            <ac:spMk id="7" creationId="{43ADAE1F-1CE3-44E7-8A09-65C9C90088F6}"/>
          </ac:spMkLst>
        </pc:spChg>
        <pc:spChg chg="del">
          <ac:chgData name="Henrique Delegrego" userId="dda1244064eddf32" providerId="LiveId" clId="{BCD0BD12-B1E3-48EF-8557-4004AD305701}" dt="2023-07-20T20:25:41.325" v="821" actId="478"/>
          <ac:spMkLst>
            <pc:docMk/>
            <pc:sldMk cId="2875227256" sldId="301"/>
            <ac:spMk id="8" creationId="{E3AF63A2-0CC5-4AD0-AFA7-CE57C3F0DB8F}"/>
          </ac:spMkLst>
        </pc:spChg>
        <pc:picChg chg="add mod modCrop">
          <ac:chgData name="Henrique Delegrego" userId="dda1244064eddf32" providerId="LiveId" clId="{BCD0BD12-B1E3-48EF-8557-4004AD305701}" dt="2023-07-25T21:32:12.523" v="1125" actId="1076"/>
          <ac:picMkLst>
            <pc:docMk/>
            <pc:sldMk cId="2875227256" sldId="301"/>
            <ac:picMk id="3" creationId="{32F96887-9CC5-892F-85D6-6B512D83C814}"/>
          </ac:picMkLst>
        </pc:picChg>
      </pc:sldChg>
      <pc:sldChg chg="del">
        <pc:chgData name="Henrique Delegrego" userId="dda1244064eddf32" providerId="LiveId" clId="{BCD0BD12-B1E3-48EF-8557-4004AD305701}" dt="2023-07-20T20:14:00.500" v="741" actId="47"/>
        <pc:sldMkLst>
          <pc:docMk/>
          <pc:sldMk cId="1474066072" sldId="302"/>
        </pc:sldMkLst>
      </pc:sldChg>
      <pc:sldChg chg="modSp modAnim">
        <pc:chgData name="Henrique Delegrego" userId="dda1244064eddf32" providerId="LiveId" clId="{BCD0BD12-B1E3-48EF-8557-4004AD305701}" dt="2023-07-25T21:55:41.184" v="1166" actId="20577"/>
        <pc:sldMkLst>
          <pc:docMk/>
          <pc:sldMk cId="2173679433" sldId="303"/>
        </pc:sldMkLst>
        <pc:spChg chg="mod">
          <ac:chgData name="Henrique Delegrego" userId="dda1244064eddf32" providerId="LiveId" clId="{BCD0BD12-B1E3-48EF-8557-4004AD305701}" dt="2023-07-25T21:55:41.184" v="1166" actId="20577"/>
          <ac:spMkLst>
            <pc:docMk/>
            <pc:sldMk cId="2173679433" sldId="303"/>
            <ac:spMk id="7" creationId="{43ADAE1F-1CE3-44E7-8A09-65C9C90088F6}"/>
          </ac:spMkLst>
        </pc:spChg>
      </pc:sldChg>
      <pc:sldChg chg="del">
        <pc:chgData name="Henrique Delegrego" userId="dda1244064eddf32" providerId="LiveId" clId="{BCD0BD12-B1E3-48EF-8557-4004AD305701}" dt="2023-07-20T20:25:59.623" v="822" actId="47"/>
        <pc:sldMkLst>
          <pc:docMk/>
          <pc:sldMk cId="338611871" sldId="304"/>
        </pc:sldMkLst>
      </pc:sldChg>
      <pc:sldChg chg="del">
        <pc:chgData name="Henrique Delegrego" userId="dda1244064eddf32" providerId="LiveId" clId="{BCD0BD12-B1E3-48EF-8557-4004AD305701}" dt="2023-07-20T18:12:56.097" v="15" actId="47"/>
        <pc:sldMkLst>
          <pc:docMk/>
          <pc:sldMk cId="3518247334" sldId="305"/>
        </pc:sldMkLst>
      </pc:sldChg>
      <pc:sldChg chg="modSp del modAnim">
        <pc:chgData name="Henrique Delegrego" userId="dda1244064eddf32" providerId="LiveId" clId="{BCD0BD12-B1E3-48EF-8557-4004AD305701}" dt="2023-07-20T22:03:06.690" v="994" actId="2696"/>
        <pc:sldMkLst>
          <pc:docMk/>
          <pc:sldMk cId="3654251393" sldId="306"/>
        </pc:sldMkLst>
        <pc:spChg chg="mod">
          <ac:chgData name="Henrique Delegrego" userId="dda1244064eddf32" providerId="LiveId" clId="{BCD0BD12-B1E3-48EF-8557-4004AD305701}" dt="2023-07-20T21:05:41.750" v="946" actId="20577"/>
          <ac:spMkLst>
            <pc:docMk/>
            <pc:sldMk cId="3654251393" sldId="306"/>
            <ac:spMk id="9" creationId="{8E7924CE-9CE6-4326-AD11-E2E63B320A4B}"/>
          </ac:spMkLst>
        </pc:spChg>
      </pc:sldChg>
      <pc:sldChg chg="modSp del mod">
        <pc:chgData name="Henrique Delegrego" userId="dda1244064eddf32" providerId="LiveId" clId="{BCD0BD12-B1E3-48EF-8557-4004AD305701}" dt="2023-07-20T22:03:06.690" v="994" actId="2696"/>
        <pc:sldMkLst>
          <pc:docMk/>
          <pc:sldMk cId="1939944098" sldId="307"/>
        </pc:sldMkLst>
        <pc:spChg chg="mod">
          <ac:chgData name="Henrique Delegrego" userId="dda1244064eddf32" providerId="LiveId" clId="{BCD0BD12-B1E3-48EF-8557-4004AD305701}" dt="2023-07-20T21:41:43.673" v="993" actId="20577"/>
          <ac:spMkLst>
            <pc:docMk/>
            <pc:sldMk cId="1939944098" sldId="307"/>
            <ac:spMk id="7" creationId="{43ADAE1F-1CE3-44E7-8A09-65C9C90088F6}"/>
          </ac:spMkLst>
        </pc:spChg>
      </pc:sldChg>
      <pc:sldChg chg="modSp del mod modAnim">
        <pc:chgData name="Henrique Delegrego" userId="dda1244064eddf32" providerId="LiveId" clId="{BCD0BD12-B1E3-48EF-8557-4004AD305701}" dt="2023-07-20T22:03:06.690" v="994" actId="2696"/>
        <pc:sldMkLst>
          <pc:docMk/>
          <pc:sldMk cId="1004696080" sldId="308"/>
        </pc:sldMkLst>
        <pc:spChg chg="mod">
          <ac:chgData name="Henrique Delegrego" userId="dda1244064eddf32" providerId="LiveId" clId="{BCD0BD12-B1E3-48EF-8557-4004AD305701}" dt="2023-07-20T21:08:27.396" v="988" actId="20577"/>
          <ac:spMkLst>
            <pc:docMk/>
            <pc:sldMk cId="1004696080" sldId="308"/>
            <ac:spMk id="7" creationId="{43ADAE1F-1CE3-44E7-8A09-65C9C90088F6}"/>
          </ac:spMkLst>
        </pc:spChg>
      </pc:sldChg>
      <pc:sldChg chg="del">
        <pc:chgData name="Henrique Delegrego" userId="dda1244064eddf32" providerId="LiveId" clId="{BCD0BD12-B1E3-48EF-8557-4004AD305701}" dt="2023-07-20T22:03:06.690" v="994" actId="2696"/>
        <pc:sldMkLst>
          <pc:docMk/>
          <pc:sldMk cId="2195635867" sldId="309"/>
        </pc:sldMkLst>
      </pc:sldChg>
      <pc:sldChg chg="del">
        <pc:chgData name="Henrique Delegrego" userId="dda1244064eddf32" providerId="LiveId" clId="{BCD0BD12-B1E3-48EF-8557-4004AD305701}" dt="2023-07-20T21:41:15.925" v="989" actId="47"/>
        <pc:sldMkLst>
          <pc:docMk/>
          <pc:sldMk cId="1180047102" sldId="310"/>
        </pc:sldMkLst>
      </pc:sldChg>
      <pc:sldChg chg="addSp delSp modSp">
        <pc:chgData name="Henrique Delegrego" userId="dda1244064eddf32" providerId="LiveId" clId="{BCD0BD12-B1E3-48EF-8557-4004AD305701}" dt="2023-07-20T18:35:22.986" v="55"/>
        <pc:sldMkLst>
          <pc:docMk/>
          <pc:sldMk cId="2342138514" sldId="311"/>
        </pc:sldMkLst>
        <pc:spChg chg="add mod">
          <ac:chgData name="Henrique Delegrego" userId="dda1244064eddf32" providerId="LiveId" clId="{BCD0BD12-B1E3-48EF-8557-4004AD305701}" dt="2023-07-20T18:35:22.986" v="55"/>
          <ac:spMkLst>
            <pc:docMk/>
            <pc:sldMk cId="2342138514" sldId="311"/>
            <ac:spMk id="2" creationId="{70DA1BE4-BF74-238A-ECAB-A3542FC56B92}"/>
          </ac:spMkLst>
        </pc:spChg>
        <pc:spChg chg="del">
          <ac:chgData name="Henrique Delegrego" userId="dda1244064eddf32" providerId="LiveId" clId="{BCD0BD12-B1E3-48EF-8557-4004AD305701}" dt="2023-07-20T18:35:22.158" v="54" actId="478"/>
          <ac:spMkLst>
            <pc:docMk/>
            <pc:sldMk cId="2342138514" sldId="311"/>
            <ac:spMk id="8" creationId="{1787E568-2F57-4A57-869C-CC2C03086BA8}"/>
          </ac:spMkLst>
        </pc:spChg>
      </pc:sldChg>
      <pc:sldChg chg="modSp mod ord">
        <pc:chgData name="Henrique Delegrego" userId="dda1244064eddf32" providerId="LiveId" clId="{BCD0BD12-B1E3-48EF-8557-4004AD305701}" dt="2023-07-25T22:13:48.779" v="1167" actId="732"/>
        <pc:sldMkLst>
          <pc:docMk/>
          <pc:sldMk cId="3368420665" sldId="313"/>
        </pc:sldMkLst>
        <pc:picChg chg="mod modCrop">
          <ac:chgData name="Henrique Delegrego" userId="dda1244064eddf32" providerId="LiveId" clId="{BCD0BD12-B1E3-48EF-8557-4004AD305701}" dt="2023-07-25T22:13:48.779" v="1167" actId="732"/>
          <ac:picMkLst>
            <pc:docMk/>
            <pc:sldMk cId="3368420665" sldId="313"/>
            <ac:picMk id="3" creationId="{CB3847A4-E6A8-4EE4-B221-CE62C644ADC9}"/>
          </ac:picMkLst>
        </pc:picChg>
        <pc:picChg chg="mod">
          <ac:chgData name="Henrique Delegrego" userId="dda1244064eddf32" providerId="LiveId" clId="{BCD0BD12-B1E3-48EF-8557-4004AD305701}" dt="2023-07-20T20:47:39.893" v="943" actId="1076"/>
          <ac:picMkLst>
            <pc:docMk/>
            <pc:sldMk cId="3368420665" sldId="313"/>
            <ac:picMk id="10" creationId="{18A4B2F7-406B-4D49-8C25-D8E5DB630754}"/>
          </ac:picMkLst>
        </pc:picChg>
      </pc:sldChg>
      <pc:sldChg chg="modSp add mod">
        <pc:chgData name="Henrique Delegrego" userId="dda1244064eddf32" providerId="LiveId" clId="{BCD0BD12-B1E3-48EF-8557-4004AD305701}" dt="2023-07-20T18:58:13.008" v="166" actId="14100"/>
        <pc:sldMkLst>
          <pc:docMk/>
          <pc:sldMk cId="4099412589" sldId="314"/>
        </pc:sldMkLst>
        <pc:spChg chg="mod">
          <ac:chgData name="Henrique Delegrego" userId="dda1244064eddf32" providerId="LiveId" clId="{BCD0BD12-B1E3-48EF-8557-4004AD305701}" dt="2023-07-20T18:58:13.008" v="166" actId="14100"/>
          <ac:spMkLst>
            <pc:docMk/>
            <pc:sldMk cId="4099412589" sldId="314"/>
            <ac:spMk id="7" creationId="{9EF029B9-14FA-46E5-B9A6-7F5CD5568E68}"/>
          </ac:spMkLst>
        </pc:spChg>
      </pc:sldChg>
      <pc:sldChg chg="add del">
        <pc:chgData name="Henrique Delegrego" userId="dda1244064eddf32" providerId="LiveId" clId="{BCD0BD12-B1E3-48EF-8557-4004AD305701}" dt="2023-07-20T19:52:33.045" v="461" actId="47"/>
        <pc:sldMkLst>
          <pc:docMk/>
          <pc:sldMk cId="801900877" sldId="315"/>
        </pc:sldMkLst>
      </pc:sldChg>
      <pc:sldChg chg="modSp add mod modAnim">
        <pc:chgData name="Henrique Delegrego" userId="dda1244064eddf32" providerId="LiveId" clId="{BCD0BD12-B1E3-48EF-8557-4004AD305701}" dt="2023-07-20T20:25:12.379" v="818"/>
        <pc:sldMkLst>
          <pc:docMk/>
          <pc:sldMk cId="1348011575" sldId="315"/>
        </pc:sldMkLst>
        <pc:spChg chg="mod">
          <ac:chgData name="Henrique Delegrego" userId="dda1244064eddf32" providerId="LiveId" clId="{BCD0BD12-B1E3-48EF-8557-4004AD305701}" dt="2023-07-20T20:25:12.379" v="818"/>
          <ac:spMkLst>
            <pc:docMk/>
            <pc:sldMk cId="1348011575" sldId="315"/>
            <ac:spMk id="7" creationId="{43ADAE1F-1CE3-44E7-8A09-65C9C90088F6}"/>
          </ac:spMkLst>
        </pc:spChg>
      </pc:sldChg>
      <pc:sldChg chg="modSp add mod ord">
        <pc:chgData name="Henrique Delegrego" userId="dda1244064eddf32" providerId="LiveId" clId="{BCD0BD12-B1E3-48EF-8557-4004AD305701}" dt="2023-07-20T20:15:49.625" v="749" actId="20577"/>
        <pc:sldMkLst>
          <pc:docMk/>
          <pc:sldMk cId="2300172074" sldId="316"/>
        </pc:sldMkLst>
        <pc:spChg chg="mod">
          <ac:chgData name="Henrique Delegrego" userId="dda1244064eddf32" providerId="LiveId" clId="{BCD0BD12-B1E3-48EF-8557-4004AD305701}" dt="2023-07-20T20:15:49.625" v="749" actId="20577"/>
          <ac:spMkLst>
            <pc:docMk/>
            <pc:sldMk cId="2300172074" sldId="316"/>
            <ac:spMk id="7" creationId="{43ADAE1F-1CE3-44E7-8A09-65C9C90088F6}"/>
          </ac:spMkLst>
        </pc:spChg>
      </pc:sldChg>
    </pc:docChg>
  </pc:docChgLst>
  <pc:docChgLst>
    <pc:chgData name="Maria Júlia Testoni" userId="4e779e03-378a-4cb9-b40f-beda4d340216" providerId="ADAL" clId="{EFDE4EC8-A07B-48FC-8EEF-8E4939330E84}"/>
    <pc:docChg chg="undo custSel addSld delSld modSld sldOrd">
      <pc:chgData name="Maria Júlia Testoni" userId="4e779e03-378a-4cb9-b40f-beda4d340216" providerId="ADAL" clId="{EFDE4EC8-A07B-48FC-8EEF-8E4939330E84}" dt="2023-08-23T18:14:13.099" v="1658" actId="115"/>
      <pc:docMkLst>
        <pc:docMk/>
      </pc:docMkLst>
      <pc:sldChg chg="del">
        <pc:chgData name="Maria Júlia Testoni" userId="4e779e03-378a-4cb9-b40f-beda4d340216" providerId="ADAL" clId="{EFDE4EC8-A07B-48FC-8EEF-8E4939330E84}" dt="2023-08-23T17:26:58.584" v="78" actId="47"/>
        <pc:sldMkLst>
          <pc:docMk/>
          <pc:sldMk cId="1637265131" sldId="257"/>
        </pc:sldMkLst>
      </pc:sldChg>
      <pc:sldChg chg="del">
        <pc:chgData name="Maria Júlia Testoni" userId="4e779e03-378a-4cb9-b40f-beda4d340216" providerId="ADAL" clId="{EFDE4EC8-A07B-48FC-8EEF-8E4939330E84}" dt="2023-08-23T17:27:03.332" v="89" actId="47"/>
        <pc:sldMkLst>
          <pc:docMk/>
          <pc:sldMk cId="4035215054" sldId="258"/>
        </pc:sldMkLst>
      </pc:sldChg>
      <pc:sldChg chg="del">
        <pc:chgData name="Maria Júlia Testoni" userId="4e779e03-378a-4cb9-b40f-beda4d340216" providerId="ADAL" clId="{EFDE4EC8-A07B-48FC-8EEF-8E4939330E84}" dt="2023-08-23T17:26:58.080" v="77" actId="47"/>
        <pc:sldMkLst>
          <pc:docMk/>
          <pc:sldMk cId="2025742904" sldId="259"/>
        </pc:sldMkLst>
      </pc:sldChg>
      <pc:sldChg chg="del">
        <pc:chgData name="Maria Júlia Testoni" userId="4e779e03-378a-4cb9-b40f-beda4d340216" providerId="ADAL" clId="{EFDE4EC8-A07B-48FC-8EEF-8E4939330E84}" dt="2023-08-23T17:26:59.581" v="80" actId="47"/>
        <pc:sldMkLst>
          <pc:docMk/>
          <pc:sldMk cId="2945511386" sldId="260"/>
        </pc:sldMkLst>
      </pc:sldChg>
      <pc:sldChg chg="del">
        <pc:chgData name="Maria Júlia Testoni" userId="4e779e03-378a-4cb9-b40f-beda4d340216" providerId="ADAL" clId="{EFDE4EC8-A07B-48FC-8EEF-8E4939330E84}" dt="2023-08-23T17:27:00.863" v="82" actId="47"/>
        <pc:sldMkLst>
          <pc:docMk/>
          <pc:sldMk cId="2484189507" sldId="261"/>
        </pc:sldMkLst>
      </pc:sldChg>
      <pc:sldChg chg="del">
        <pc:chgData name="Maria Júlia Testoni" userId="4e779e03-378a-4cb9-b40f-beda4d340216" providerId="ADAL" clId="{EFDE4EC8-A07B-48FC-8EEF-8E4939330E84}" dt="2023-08-23T17:26:59.090" v="79" actId="47"/>
        <pc:sldMkLst>
          <pc:docMk/>
          <pc:sldMk cId="3726729155" sldId="263"/>
        </pc:sldMkLst>
      </pc:sldChg>
      <pc:sldChg chg="del">
        <pc:chgData name="Maria Júlia Testoni" userId="4e779e03-378a-4cb9-b40f-beda4d340216" providerId="ADAL" clId="{EFDE4EC8-A07B-48FC-8EEF-8E4939330E84}" dt="2023-08-23T17:27:01.782" v="84" actId="47"/>
        <pc:sldMkLst>
          <pc:docMk/>
          <pc:sldMk cId="707068478" sldId="264"/>
        </pc:sldMkLst>
      </pc:sldChg>
      <pc:sldChg chg="del">
        <pc:chgData name="Maria Júlia Testoni" userId="4e779e03-378a-4cb9-b40f-beda4d340216" providerId="ADAL" clId="{EFDE4EC8-A07B-48FC-8EEF-8E4939330E84}" dt="2023-08-23T17:27:02.556" v="86" actId="47"/>
        <pc:sldMkLst>
          <pc:docMk/>
          <pc:sldMk cId="354905295" sldId="266"/>
        </pc:sldMkLst>
      </pc:sldChg>
      <pc:sldChg chg="del">
        <pc:chgData name="Maria Júlia Testoni" userId="4e779e03-378a-4cb9-b40f-beda4d340216" providerId="ADAL" clId="{EFDE4EC8-A07B-48FC-8EEF-8E4939330E84}" dt="2023-08-23T17:27:02.842" v="87" actId="47"/>
        <pc:sldMkLst>
          <pc:docMk/>
          <pc:sldMk cId="2759009756" sldId="267"/>
        </pc:sldMkLst>
      </pc:sldChg>
      <pc:sldChg chg="del">
        <pc:chgData name="Maria Júlia Testoni" userId="4e779e03-378a-4cb9-b40f-beda4d340216" providerId="ADAL" clId="{EFDE4EC8-A07B-48FC-8EEF-8E4939330E84}" dt="2023-08-23T17:27:03.095" v="88" actId="47"/>
        <pc:sldMkLst>
          <pc:docMk/>
          <pc:sldMk cId="4280566268" sldId="268"/>
        </pc:sldMkLst>
      </pc:sldChg>
      <pc:sldChg chg="del">
        <pc:chgData name="Maria Júlia Testoni" userId="4e779e03-378a-4cb9-b40f-beda4d340216" providerId="ADAL" clId="{EFDE4EC8-A07B-48FC-8EEF-8E4939330E84}" dt="2023-08-23T17:26:56.357" v="74" actId="47"/>
        <pc:sldMkLst>
          <pc:docMk/>
          <pc:sldMk cId="1554029085" sldId="275"/>
        </pc:sldMkLst>
      </pc:sldChg>
      <pc:sldChg chg="del">
        <pc:chgData name="Maria Júlia Testoni" userId="4e779e03-378a-4cb9-b40f-beda4d340216" providerId="ADAL" clId="{EFDE4EC8-A07B-48FC-8EEF-8E4939330E84}" dt="2023-08-23T17:26:56.880" v="75" actId="47"/>
        <pc:sldMkLst>
          <pc:docMk/>
          <pc:sldMk cId="4253751586" sldId="276"/>
        </pc:sldMkLst>
      </pc:sldChg>
      <pc:sldChg chg="addSp delSp modSp mod">
        <pc:chgData name="Maria Júlia Testoni" userId="4e779e03-378a-4cb9-b40f-beda4d340216" providerId="ADAL" clId="{EFDE4EC8-A07B-48FC-8EEF-8E4939330E84}" dt="2023-08-23T17:46:10.410" v="673" actId="14100"/>
        <pc:sldMkLst>
          <pc:docMk/>
          <pc:sldMk cId="3397513274" sldId="277"/>
        </pc:sldMkLst>
        <pc:spChg chg="del">
          <ac:chgData name="Maria Júlia Testoni" userId="4e779e03-378a-4cb9-b40f-beda4d340216" providerId="ADAL" clId="{EFDE4EC8-A07B-48FC-8EEF-8E4939330E84}" dt="2023-08-23T17:27:48.869" v="104" actId="478"/>
          <ac:spMkLst>
            <pc:docMk/>
            <pc:sldMk cId="3397513274" sldId="277"/>
            <ac:spMk id="8" creationId="{1787E568-2F57-4A57-869C-CC2C03086BA8}"/>
          </ac:spMkLst>
        </pc:spChg>
        <pc:spChg chg="mod">
          <ac:chgData name="Maria Júlia Testoni" userId="4e779e03-378a-4cb9-b40f-beda4d340216" providerId="ADAL" clId="{EFDE4EC8-A07B-48FC-8EEF-8E4939330E84}" dt="2023-08-23T17:26:34.546" v="34" actId="20577"/>
          <ac:spMkLst>
            <pc:docMk/>
            <pc:sldMk cId="3397513274" sldId="277"/>
            <ac:spMk id="9" creationId="{E84F1816-27BF-4854-9924-2042EF53FB5C}"/>
          </ac:spMkLst>
        </pc:spChg>
        <pc:spChg chg="del">
          <ac:chgData name="Maria Júlia Testoni" userId="4e779e03-378a-4cb9-b40f-beda4d340216" providerId="ADAL" clId="{EFDE4EC8-A07B-48FC-8EEF-8E4939330E84}" dt="2023-08-23T17:26:22.473" v="5" actId="478"/>
          <ac:spMkLst>
            <pc:docMk/>
            <pc:sldMk cId="3397513274" sldId="277"/>
            <ac:spMk id="10" creationId="{55B92DEB-4D10-41C6-B87B-C5529AADCF25}"/>
          </ac:spMkLst>
        </pc:spChg>
        <pc:spChg chg="del">
          <ac:chgData name="Maria Júlia Testoni" userId="4e779e03-378a-4cb9-b40f-beda4d340216" providerId="ADAL" clId="{EFDE4EC8-A07B-48FC-8EEF-8E4939330E84}" dt="2023-08-23T17:26:21.409" v="4" actId="478"/>
          <ac:spMkLst>
            <pc:docMk/>
            <pc:sldMk cId="3397513274" sldId="277"/>
            <ac:spMk id="11" creationId="{839613DD-91DF-47D8-B247-AD6B61AD3D2B}"/>
          </ac:spMkLst>
        </pc:spChg>
        <pc:spChg chg="del">
          <ac:chgData name="Maria Júlia Testoni" userId="4e779e03-378a-4cb9-b40f-beda4d340216" providerId="ADAL" clId="{EFDE4EC8-A07B-48FC-8EEF-8E4939330E84}" dt="2023-08-23T17:26:19.122" v="2" actId="478"/>
          <ac:spMkLst>
            <pc:docMk/>
            <pc:sldMk cId="3397513274" sldId="277"/>
            <ac:spMk id="12" creationId="{1FA74757-9A13-4A7E-839F-5B19E3173C61}"/>
          </ac:spMkLst>
        </pc:spChg>
        <pc:picChg chg="add mod">
          <ac:chgData name="Maria Júlia Testoni" userId="4e779e03-378a-4cb9-b40f-beda4d340216" providerId="ADAL" clId="{EFDE4EC8-A07B-48FC-8EEF-8E4939330E84}" dt="2023-08-23T17:46:05.248" v="671" actId="14100"/>
          <ac:picMkLst>
            <pc:docMk/>
            <pc:sldMk cId="3397513274" sldId="277"/>
            <ac:picMk id="1026" creationId="{28065094-D25A-BDAD-E5F2-9C0824EA28BC}"/>
          </ac:picMkLst>
        </pc:picChg>
        <pc:picChg chg="add del">
          <ac:chgData name="Maria Júlia Testoni" userId="4e779e03-378a-4cb9-b40f-beda4d340216" providerId="ADAL" clId="{EFDE4EC8-A07B-48FC-8EEF-8E4939330E84}" dt="2023-08-23T17:45:35.781" v="664" actId="21"/>
          <ac:picMkLst>
            <pc:docMk/>
            <pc:sldMk cId="3397513274" sldId="277"/>
            <ac:picMk id="1028" creationId="{EE3819F2-312E-46D1-F27C-9E0E246F0462}"/>
          </ac:picMkLst>
        </pc:picChg>
        <pc:picChg chg="add del mod">
          <ac:chgData name="Maria Júlia Testoni" userId="4e779e03-378a-4cb9-b40f-beda4d340216" providerId="ADAL" clId="{EFDE4EC8-A07B-48FC-8EEF-8E4939330E84}" dt="2023-08-23T17:45:48.179" v="668" actId="478"/>
          <ac:picMkLst>
            <pc:docMk/>
            <pc:sldMk cId="3397513274" sldId="277"/>
            <ac:picMk id="1030" creationId="{3D21FD7F-61E8-84CC-7833-E6A3A556C745}"/>
          </ac:picMkLst>
        </pc:picChg>
        <pc:picChg chg="add del mod">
          <ac:chgData name="Maria Júlia Testoni" userId="4e779e03-378a-4cb9-b40f-beda4d340216" providerId="ADAL" clId="{EFDE4EC8-A07B-48FC-8EEF-8E4939330E84}" dt="2023-08-23T17:45:48.179" v="668" actId="478"/>
          <ac:picMkLst>
            <pc:docMk/>
            <pc:sldMk cId="3397513274" sldId="277"/>
            <ac:picMk id="1032" creationId="{488F725A-A9BC-73F1-FD46-7CDC7A1CEEC3}"/>
          </ac:picMkLst>
        </pc:picChg>
        <pc:picChg chg="add mod">
          <ac:chgData name="Maria Júlia Testoni" userId="4e779e03-378a-4cb9-b40f-beda4d340216" providerId="ADAL" clId="{EFDE4EC8-A07B-48FC-8EEF-8E4939330E84}" dt="2023-08-23T17:46:10.410" v="673" actId="14100"/>
          <ac:picMkLst>
            <pc:docMk/>
            <pc:sldMk cId="3397513274" sldId="277"/>
            <ac:picMk id="1034" creationId="{4D0BAC75-CD91-7C4B-BF1B-D12E64167019}"/>
          </ac:picMkLst>
        </pc:picChg>
        <pc:picChg chg="del">
          <ac:chgData name="Maria Júlia Testoni" userId="4e779e03-378a-4cb9-b40f-beda4d340216" providerId="ADAL" clId="{EFDE4EC8-A07B-48FC-8EEF-8E4939330E84}" dt="2023-08-23T17:26:23.009" v="6" actId="478"/>
          <ac:picMkLst>
            <pc:docMk/>
            <pc:sldMk cId="3397513274" sldId="277"/>
            <ac:picMk id="2052" creationId="{B8F678F9-CE4C-4FFE-8931-9BF664F8964D}"/>
          </ac:picMkLst>
        </pc:picChg>
        <pc:picChg chg="del">
          <ac:chgData name="Maria Júlia Testoni" userId="4e779e03-378a-4cb9-b40f-beda4d340216" providerId="ADAL" clId="{EFDE4EC8-A07B-48FC-8EEF-8E4939330E84}" dt="2023-08-23T17:26:19.723" v="3" actId="478"/>
          <ac:picMkLst>
            <pc:docMk/>
            <pc:sldMk cId="3397513274" sldId="277"/>
            <ac:picMk id="2054" creationId="{6C1B81C7-EF21-4D51-A2BA-F8E367C2B724}"/>
          </ac:picMkLst>
        </pc:picChg>
        <pc:picChg chg="del">
          <ac:chgData name="Maria Júlia Testoni" userId="4e779e03-378a-4cb9-b40f-beda4d340216" providerId="ADAL" clId="{EFDE4EC8-A07B-48FC-8EEF-8E4939330E84}" dt="2023-08-23T17:26:14.611" v="1" actId="478"/>
          <ac:picMkLst>
            <pc:docMk/>
            <pc:sldMk cId="3397513274" sldId="277"/>
            <ac:picMk id="2056" creationId="{26C28682-FD7B-4787-94C9-0085A1D3253F}"/>
          </ac:picMkLst>
        </pc:picChg>
      </pc:sldChg>
      <pc:sldChg chg="del">
        <pc:chgData name="Maria Júlia Testoni" userId="4e779e03-378a-4cb9-b40f-beda4d340216" providerId="ADAL" clId="{EFDE4EC8-A07B-48FC-8EEF-8E4939330E84}" dt="2023-08-23T17:27:01.353" v="83" actId="47"/>
        <pc:sldMkLst>
          <pc:docMk/>
          <pc:sldMk cId="1683066414" sldId="278"/>
        </pc:sldMkLst>
      </pc:sldChg>
      <pc:sldChg chg="del">
        <pc:chgData name="Maria Júlia Testoni" userId="4e779e03-378a-4cb9-b40f-beda4d340216" providerId="ADAL" clId="{EFDE4EC8-A07B-48FC-8EEF-8E4939330E84}" dt="2023-08-23T17:27:03.505" v="90" actId="47"/>
        <pc:sldMkLst>
          <pc:docMk/>
          <pc:sldMk cId="2356638985" sldId="279"/>
        </pc:sldMkLst>
      </pc:sldChg>
      <pc:sldChg chg="del">
        <pc:chgData name="Maria Júlia Testoni" userId="4e779e03-378a-4cb9-b40f-beda4d340216" providerId="ADAL" clId="{EFDE4EC8-A07B-48FC-8EEF-8E4939330E84}" dt="2023-08-23T17:27:02.224" v="85" actId="47"/>
        <pc:sldMkLst>
          <pc:docMk/>
          <pc:sldMk cId="3745669336" sldId="283"/>
        </pc:sldMkLst>
      </pc:sldChg>
      <pc:sldChg chg="del">
        <pc:chgData name="Maria Júlia Testoni" userId="4e779e03-378a-4cb9-b40f-beda4d340216" providerId="ADAL" clId="{EFDE4EC8-A07B-48FC-8EEF-8E4939330E84}" dt="2023-08-23T17:27:03.680" v="91" actId="47"/>
        <pc:sldMkLst>
          <pc:docMk/>
          <pc:sldMk cId="2478539065" sldId="284"/>
        </pc:sldMkLst>
      </pc:sldChg>
      <pc:sldChg chg="del">
        <pc:chgData name="Maria Júlia Testoni" userId="4e779e03-378a-4cb9-b40f-beda4d340216" providerId="ADAL" clId="{EFDE4EC8-A07B-48FC-8EEF-8E4939330E84}" dt="2023-08-23T17:27:03.853" v="92" actId="47"/>
        <pc:sldMkLst>
          <pc:docMk/>
          <pc:sldMk cId="1399921573" sldId="285"/>
        </pc:sldMkLst>
      </pc:sldChg>
      <pc:sldChg chg="del">
        <pc:chgData name="Maria Júlia Testoni" userId="4e779e03-378a-4cb9-b40f-beda4d340216" providerId="ADAL" clId="{EFDE4EC8-A07B-48FC-8EEF-8E4939330E84}" dt="2023-08-23T17:27:04.027" v="93" actId="47"/>
        <pc:sldMkLst>
          <pc:docMk/>
          <pc:sldMk cId="990723777" sldId="286"/>
        </pc:sldMkLst>
      </pc:sldChg>
      <pc:sldChg chg="addSp delSp modSp mod">
        <pc:chgData name="Maria Júlia Testoni" userId="4e779e03-378a-4cb9-b40f-beda4d340216" providerId="ADAL" clId="{EFDE4EC8-A07B-48FC-8EEF-8E4939330E84}" dt="2023-08-23T18:06:43.096" v="1391" actId="478"/>
        <pc:sldMkLst>
          <pc:docMk/>
          <pc:sldMk cId="1624184106" sldId="287"/>
        </pc:sldMkLst>
        <pc:spChg chg="add del mod">
          <ac:chgData name="Maria Júlia Testoni" userId="4e779e03-378a-4cb9-b40f-beda4d340216" providerId="ADAL" clId="{EFDE4EC8-A07B-48FC-8EEF-8E4939330E84}" dt="2023-08-23T18:06:43.096" v="1391" actId="478"/>
          <ac:spMkLst>
            <pc:docMk/>
            <pc:sldMk cId="1624184106" sldId="287"/>
            <ac:spMk id="3" creationId="{0927EB75-A9AA-9DEF-F9FA-0DD6E8193358}"/>
          </ac:spMkLst>
        </pc:spChg>
        <pc:spChg chg="mod">
          <ac:chgData name="Maria Júlia Testoni" userId="4e779e03-378a-4cb9-b40f-beda4d340216" providerId="ADAL" clId="{EFDE4EC8-A07B-48FC-8EEF-8E4939330E84}" dt="2023-08-23T17:26:51.554" v="73" actId="20577"/>
          <ac:spMkLst>
            <pc:docMk/>
            <pc:sldMk cId="1624184106" sldId="287"/>
            <ac:spMk id="9" creationId="{E84F1816-27BF-4854-9924-2042EF53FB5C}"/>
          </ac:spMkLst>
        </pc:spChg>
      </pc:sldChg>
      <pc:sldChg chg="addSp delSp modSp add mod ord">
        <pc:chgData name="Maria Júlia Testoni" userId="4e779e03-378a-4cb9-b40f-beda4d340216" providerId="ADAL" clId="{EFDE4EC8-A07B-48FC-8EEF-8E4939330E84}" dt="2023-08-23T17:50:24.369" v="861" actId="20577"/>
        <pc:sldMkLst>
          <pc:docMk/>
          <pc:sldMk cId="3036955571" sldId="288"/>
        </pc:sldMkLst>
        <pc:spChg chg="add del mod">
          <ac:chgData name="Maria Júlia Testoni" userId="4e779e03-378a-4cb9-b40f-beda4d340216" providerId="ADAL" clId="{EFDE4EC8-A07B-48FC-8EEF-8E4939330E84}" dt="2023-08-23T17:29:05.105" v="153" actId="478"/>
          <ac:spMkLst>
            <pc:docMk/>
            <pc:sldMk cId="3036955571" sldId="288"/>
            <ac:spMk id="2" creationId="{915F93DD-AB88-FC0C-8EFD-90FF535BAF8C}"/>
          </ac:spMkLst>
        </pc:spChg>
        <pc:spChg chg="add mod">
          <ac:chgData name="Maria Júlia Testoni" userId="4e779e03-378a-4cb9-b40f-beda4d340216" providerId="ADAL" clId="{EFDE4EC8-A07B-48FC-8EEF-8E4939330E84}" dt="2023-08-23T17:48:20.825" v="701" actId="20577"/>
          <ac:spMkLst>
            <pc:docMk/>
            <pc:sldMk cId="3036955571" sldId="288"/>
            <ac:spMk id="3" creationId="{ECC70841-ED15-5676-6FBD-CAFB210F45E2}"/>
          </ac:spMkLst>
        </pc:spChg>
        <pc:spChg chg="add mod">
          <ac:chgData name="Maria Júlia Testoni" userId="4e779e03-378a-4cb9-b40f-beda4d340216" providerId="ADAL" clId="{EFDE4EC8-A07B-48FC-8EEF-8E4939330E84}" dt="2023-08-23T17:50:24.369" v="861" actId="20577"/>
          <ac:spMkLst>
            <pc:docMk/>
            <pc:sldMk cId="3036955571" sldId="288"/>
            <ac:spMk id="5" creationId="{CF1EC4A6-3865-7F27-41C3-D2C40911EC30}"/>
          </ac:spMkLst>
        </pc:spChg>
        <pc:picChg chg="del">
          <ac:chgData name="Maria Júlia Testoni" userId="4e779e03-378a-4cb9-b40f-beda4d340216" providerId="ADAL" clId="{EFDE4EC8-A07B-48FC-8EEF-8E4939330E84}" dt="2023-08-23T17:28:04.873" v="111" actId="478"/>
          <ac:picMkLst>
            <pc:docMk/>
            <pc:sldMk cId="3036955571" sldId="288"/>
            <ac:picMk id="1026" creationId="{28065094-D25A-BDAD-E5F2-9C0824EA28BC}"/>
          </ac:picMkLst>
        </pc:picChg>
      </pc:sldChg>
      <pc:sldChg chg="addSp modSp add mod">
        <pc:chgData name="Maria Júlia Testoni" userId="4e779e03-378a-4cb9-b40f-beda4d340216" providerId="ADAL" clId="{EFDE4EC8-A07B-48FC-8EEF-8E4939330E84}" dt="2023-08-23T17:37:03.004" v="409" actId="20577"/>
        <pc:sldMkLst>
          <pc:docMk/>
          <pc:sldMk cId="2888885781" sldId="289"/>
        </pc:sldMkLst>
        <pc:spChg chg="add mod">
          <ac:chgData name="Maria Júlia Testoni" userId="4e779e03-378a-4cb9-b40f-beda4d340216" providerId="ADAL" clId="{EFDE4EC8-A07B-48FC-8EEF-8E4939330E84}" dt="2023-08-23T17:37:03.004" v="409" actId="20577"/>
          <ac:spMkLst>
            <pc:docMk/>
            <pc:sldMk cId="2888885781" sldId="289"/>
            <ac:spMk id="2" creationId="{4797D107-7625-9E99-B290-E16A930B8409}"/>
          </ac:spMkLst>
        </pc:spChg>
        <pc:spChg chg="mod">
          <ac:chgData name="Maria Júlia Testoni" userId="4e779e03-378a-4cb9-b40f-beda4d340216" providerId="ADAL" clId="{EFDE4EC8-A07B-48FC-8EEF-8E4939330E84}" dt="2023-08-23T17:32:09.614" v="198" actId="20577"/>
          <ac:spMkLst>
            <pc:docMk/>
            <pc:sldMk cId="2888885781" sldId="289"/>
            <ac:spMk id="3" creationId="{ECC70841-ED15-5676-6FBD-CAFB210F45E2}"/>
          </ac:spMkLst>
        </pc:spChg>
      </pc:sldChg>
      <pc:sldChg chg="del">
        <pc:chgData name="Maria Júlia Testoni" userId="4e779e03-378a-4cb9-b40f-beda4d340216" providerId="ADAL" clId="{EFDE4EC8-A07B-48FC-8EEF-8E4939330E84}" dt="2023-08-23T17:27:05.422" v="99" actId="47"/>
        <pc:sldMkLst>
          <pc:docMk/>
          <pc:sldMk cId="627175194" sldId="290"/>
        </pc:sldMkLst>
      </pc:sldChg>
      <pc:sldChg chg="addSp delSp modSp add mod">
        <pc:chgData name="Maria Júlia Testoni" userId="4e779e03-378a-4cb9-b40f-beda4d340216" providerId="ADAL" clId="{EFDE4EC8-A07B-48FC-8EEF-8E4939330E84}" dt="2023-08-23T17:53:34.124" v="912" actId="14100"/>
        <pc:sldMkLst>
          <pc:docMk/>
          <pc:sldMk cId="3297254327" sldId="290"/>
        </pc:sldMkLst>
        <pc:spChg chg="del">
          <ac:chgData name="Maria Júlia Testoni" userId="4e779e03-378a-4cb9-b40f-beda4d340216" providerId="ADAL" clId="{EFDE4EC8-A07B-48FC-8EEF-8E4939330E84}" dt="2023-08-23T17:42:46.211" v="659" actId="478"/>
          <ac:spMkLst>
            <pc:docMk/>
            <pc:sldMk cId="3297254327" sldId="290"/>
            <ac:spMk id="2" creationId="{4797D107-7625-9E99-B290-E16A930B8409}"/>
          </ac:spMkLst>
        </pc:spChg>
        <pc:spChg chg="mod">
          <ac:chgData name="Maria Júlia Testoni" userId="4e779e03-378a-4cb9-b40f-beda4d340216" providerId="ADAL" clId="{EFDE4EC8-A07B-48FC-8EEF-8E4939330E84}" dt="2023-08-23T17:42:23.981" v="658" actId="20577"/>
          <ac:spMkLst>
            <pc:docMk/>
            <pc:sldMk cId="3297254327" sldId="290"/>
            <ac:spMk id="3" creationId="{ECC70841-ED15-5676-6FBD-CAFB210F45E2}"/>
          </ac:spMkLst>
        </pc:spChg>
        <pc:spChg chg="add del">
          <ac:chgData name="Maria Júlia Testoni" userId="4e779e03-378a-4cb9-b40f-beda4d340216" providerId="ADAL" clId="{EFDE4EC8-A07B-48FC-8EEF-8E4939330E84}" dt="2023-08-23T17:53:25.785" v="908" actId="22"/>
          <ac:spMkLst>
            <pc:docMk/>
            <pc:sldMk cId="3297254327" sldId="290"/>
            <ac:spMk id="6" creationId="{801BEEF9-B0C5-8972-F795-36226A298494}"/>
          </ac:spMkLst>
        </pc:spChg>
        <pc:picChg chg="add del">
          <ac:chgData name="Maria Júlia Testoni" userId="4e779e03-378a-4cb9-b40f-beda4d340216" providerId="ADAL" clId="{EFDE4EC8-A07B-48FC-8EEF-8E4939330E84}" dt="2023-08-23T17:44:06.967" v="661" actId="478"/>
          <ac:picMkLst>
            <pc:docMk/>
            <pc:sldMk cId="3297254327" sldId="290"/>
            <ac:picMk id="2050" creationId="{37C821F4-043C-5DE0-66DF-7CA6AD4EE89C}"/>
          </ac:picMkLst>
        </pc:picChg>
        <pc:picChg chg="add mod">
          <ac:chgData name="Maria Júlia Testoni" userId="4e779e03-378a-4cb9-b40f-beda4d340216" providerId="ADAL" clId="{EFDE4EC8-A07B-48FC-8EEF-8E4939330E84}" dt="2023-08-23T17:53:34.124" v="912" actId="14100"/>
          <ac:picMkLst>
            <pc:docMk/>
            <pc:sldMk cId="3297254327" sldId="290"/>
            <ac:picMk id="2052" creationId="{77F0EB19-093C-6E22-4092-5A454C45D41D}"/>
          </ac:picMkLst>
        </pc:picChg>
      </pc:sldChg>
      <pc:sldChg chg="addSp modSp add mod">
        <pc:chgData name="Maria Júlia Testoni" userId="4e779e03-378a-4cb9-b40f-beda4d340216" providerId="ADAL" clId="{EFDE4EC8-A07B-48FC-8EEF-8E4939330E84}" dt="2023-08-23T17:57:22.118" v="1056" actId="20577"/>
        <pc:sldMkLst>
          <pc:docMk/>
          <pc:sldMk cId="2468976855" sldId="291"/>
        </pc:sldMkLst>
        <pc:spChg chg="add mod">
          <ac:chgData name="Maria Júlia Testoni" userId="4e779e03-378a-4cb9-b40f-beda4d340216" providerId="ADAL" clId="{EFDE4EC8-A07B-48FC-8EEF-8E4939330E84}" dt="2023-08-23T17:57:22.118" v="1056" actId="20577"/>
          <ac:spMkLst>
            <pc:docMk/>
            <pc:sldMk cId="2468976855" sldId="291"/>
            <ac:spMk id="2" creationId="{A5CB67E6-E2C9-E87E-B8BB-0CC539044B68}"/>
          </ac:spMkLst>
        </pc:spChg>
        <pc:spChg chg="mod">
          <ac:chgData name="Maria Júlia Testoni" userId="4e779e03-378a-4cb9-b40f-beda4d340216" providerId="ADAL" clId="{EFDE4EC8-A07B-48FC-8EEF-8E4939330E84}" dt="2023-08-23T17:48:09.640" v="692" actId="20577"/>
          <ac:spMkLst>
            <pc:docMk/>
            <pc:sldMk cId="2468976855" sldId="291"/>
            <ac:spMk id="3" creationId="{ECC70841-ED15-5676-6FBD-CAFB210F45E2}"/>
          </ac:spMkLst>
        </pc:spChg>
      </pc:sldChg>
      <pc:sldChg chg="del">
        <pc:chgData name="Maria Júlia Testoni" userId="4e779e03-378a-4cb9-b40f-beda4d340216" providerId="ADAL" clId="{EFDE4EC8-A07B-48FC-8EEF-8E4939330E84}" dt="2023-08-23T17:27:05.280" v="98" actId="47"/>
        <pc:sldMkLst>
          <pc:docMk/>
          <pc:sldMk cId="2007209223" sldId="292"/>
        </pc:sldMkLst>
      </pc:sldChg>
      <pc:sldChg chg="add">
        <pc:chgData name="Maria Júlia Testoni" userId="4e779e03-378a-4cb9-b40f-beda4d340216" providerId="ADAL" clId="{EFDE4EC8-A07B-48FC-8EEF-8E4939330E84}" dt="2023-08-23T17:48:13.718" v="693"/>
        <pc:sldMkLst>
          <pc:docMk/>
          <pc:sldMk cId="3145424519" sldId="292"/>
        </pc:sldMkLst>
      </pc:sldChg>
      <pc:sldChg chg="modSp add mod modNotesTx">
        <pc:chgData name="Maria Júlia Testoni" userId="4e779e03-378a-4cb9-b40f-beda4d340216" providerId="ADAL" clId="{EFDE4EC8-A07B-48FC-8EEF-8E4939330E84}" dt="2023-08-23T18:04:25.345" v="1388" actId="20577"/>
        <pc:sldMkLst>
          <pc:docMk/>
          <pc:sldMk cId="69396232" sldId="293"/>
        </pc:sldMkLst>
        <pc:spChg chg="mod">
          <ac:chgData name="Maria Júlia Testoni" userId="4e779e03-378a-4cb9-b40f-beda4d340216" providerId="ADAL" clId="{EFDE4EC8-A07B-48FC-8EEF-8E4939330E84}" dt="2023-08-23T17:58:50.213" v="1069" actId="313"/>
          <ac:spMkLst>
            <pc:docMk/>
            <pc:sldMk cId="69396232" sldId="293"/>
            <ac:spMk id="3" creationId="{ECC70841-ED15-5676-6FBD-CAFB210F45E2}"/>
          </ac:spMkLst>
        </pc:spChg>
        <pc:spChg chg="mod">
          <ac:chgData name="Maria Júlia Testoni" userId="4e779e03-378a-4cb9-b40f-beda4d340216" providerId="ADAL" clId="{EFDE4EC8-A07B-48FC-8EEF-8E4939330E84}" dt="2023-08-23T18:04:25.345" v="1388" actId="20577"/>
          <ac:spMkLst>
            <pc:docMk/>
            <pc:sldMk cId="69396232" sldId="293"/>
            <ac:spMk id="5" creationId="{CF1EC4A6-3865-7F27-41C3-D2C40911EC30}"/>
          </ac:spMkLst>
        </pc:spChg>
      </pc:sldChg>
      <pc:sldChg chg="del">
        <pc:chgData name="Maria Júlia Testoni" userId="4e779e03-378a-4cb9-b40f-beda4d340216" providerId="ADAL" clId="{EFDE4EC8-A07B-48FC-8EEF-8E4939330E84}" dt="2023-08-23T17:27:04.312" v="95" actId="47"/>
        <pc:sldMkLst>
          <pc:docMk/>
          <pc:sldMk cId="1479413950" sldId="293"/>
        </pc:sldMkLst>
      </pc:sldChg>
      <pc:sldChg chg="modSp add mod modNotesTx">
        <pc:chgData name="Maria Júlia Testoni" userId="4e779e03-378a-4cb9-b40f-beda4d340216" providerId="ADAL" clId="{EFDE4EC8-A07B-48FC-8EEF-8E4939330E84}" dt="2023-08-23T18:10:51.487" v="1474" actId="20577"/>
        <pc:sldMkLst>
          <pc:docMk/>
          <pc:sldMk cId="3129385851" sldId="294"/>
        </pc:sldMkLst>
        <pc:spChg chg="mod">
          <ac:chgData name="Maria Júlia Testoni" userId="4e779e03-378a-4cb9-b40f-beda4d340216" providerId="ADAL" clId="{EFDE4EC8-A07B-48FC-8EEF-8E4939330E84}" dt="2023-08-23T18:07:12.513" v="1408" actId="20577"/>
          <ac:spMkLst>
            <pc:docMk/>
            <pc:sldMk cId="3129385851" sldId="294"/>
            <ac:spMk id="3" creationId="{ECC70841-ED15-5676-6FBD-CAFB210F45E2}"/>
          </ac:spMkLst>
        </pc:spChg>
        <pc:spChg chg="mod">
          <ac:chgData name="Maria Júlia Testoni" userId="4e779e03-378a-4cb9-b40f-beda4d340216" providerId="ADAL" clId="{EFDE4EC8-A07B-48FC-8EEF-8E4939330E84}" dt="2023-08-23T18:10:51.487" v="1474" actId="20577"/>
          <ac:spMkLst>
            <pc:docMk/>
            <pc:sldMk cId="3129385851" sldId="294"/>
            <ac:spMk id="5" creationId="{CF1EC4A6-3865-7F27-41C3-D2C40911EC30}"/>
          </ac:spMkLst>
        </pc:spChg>
      </pc:sldChg>
      <pc:sldChg chg="modSp add mod ord">
        <pc:chgData name="Maria Júlia Testoni" userId="4e779e03-378a-4cb9-b40f-beda4d340216" providerId="ADAL" clId="{EFDE4EC8-A07B-48FC-8EEF-8E4939330E84}" dt="2023-08-23T18:14:13.099" v="1658" actId="115"/>
        <pc:sldMkLst>
          <pc:docMk/>
          <pc:sldMk cId="206109273" sldId="295"/>
        </pc:sldMkLst>
        <pc:spChg chg="mod">
          <ac:chgData name="Maria Júlia Testoni" userId="4e779e03-378a-4cb9-b40f-beda4d340216" providerId="ADAL" clId="{EFDE4EC8-A07B-48FC-8EEF-8E4939330E84}" dt="2023-08-23T18:14:13.099" v="1658" actId="115"/>
          <ac:spMkLst>
            <pc:docMk/>
            <pc:sldMk cId="206109273" sldId="295"/>
            <ac:spMk id="5" creationId="{CF1EC4A6-3865-7F27-41C3-D2C40911EC30}"/>
          </ac:spMkLst>
        </pc:spChg>
      </pc:sldChg>
      <pc:sldChg chg="del">
        <pc:chgData name="Maria Júlia Testoni" userId="4e779e03-378a-4cb9-b40f-beda4d340216" providerId="ADAL" clId="{EFDE4EC8-A07B-48FC-8EEF-8E4939330E84}" dt="2023-08-23T17:27:04.170" v="94" actId="47"/>
        <pc:sldMkLst>
          <pc:docMk/>
          <pc:sldMk cId="2963836667" sldId="298"/>
        </pc:sldMkLst>
      </pc:sldChg>
      <pc:sldChg chg="del">
        <pc:chgData name="Maria Júlia Testoni" userId="4e779e03-378a-4cb9-b40f-beda4d340216" providerId="ADAL" clId="{EFDE4EC8-A07B-48FC-8EEF-8E4939330E84}" dt="2023-08-23T17:27:05.564" v="100" actId="47"/>
        <pc:sldMkLst>
          <pc:docMk/>
          <pc:sldMk cId="2875227256" sldId="301"/>
        </pc:sldMkLst>
      </pc:sldChg>
      <pc:sldChg chg="del">
        <pc:chgData name="Maria Júlia Testoni" userId="4e779e03-378a-4cb9-b40f-beda4d340216" providerId="ADAL" clId="{EFDE4EC8-A07B-48FC-8EEF-8E4939330E84}" dt="2023-08-23T17:27:05.706" v="101" actId="47"/>
        <pc:sldMkLst>
          <pc:docMk/>
          <pc:sldMk cId="2173679433" sldId="303"/>
        </pc:sldMkLst>
      </pc:sldChg>
      <pc:sldChg chg="del">
        <pc:chgData name="Maria Júlia Testoni" userId="4e779e03-378a-4cb9-b40f-beda4d340216" providerId="ADAL" clId="{EFDE4EC8-A07B-48FC-8EEF-8E4939330E84}" dt="2023-08-23T17:26:57.514" v="76" actId="47"/>
        <pc:sldMkLst>
          <pc:docMk/>
          <pc:sldMk cId="2342138514" sldId="311"/>
        </pc:sldMkLst>
      </pc:sldChg>
      <pc:sldChg chg="del">
        <pc:chgData name="Maria Júlia Testoni" userId="4e779e03-378a-4cb9-b40f-beda4d340216" providerId="ADAL" clId="{EFDE4EC8-A07B-48FC-8EEF-8E4939330E84}" dt="2023-08-23T17:26:09.207" v="0" actId="47"/>
        <pc:sldMkLst>
          <pc:docMk/>
          <pc:sldMk cId="453090183" sldId="312"/>
        </pc:sldMkLst>
      </pc:sldChg>
      <pc:sldChg chg="del">
        <pc:chgData name="Maria Júlia Testoni" userId="4e779e03-378a-4cb9-b40f-beda4d340216" providerId="ADAL" clId="{EFDE4EC8-A07B-48FC-8EEF-8E4939330E84}" dt="2023-08-23T17:27:06.325" v="102" actId="47"/>
        <pc:sldMkLst>
          <pc:docMk/>
          <pc:sldMk cId="3368420665" sldId="313"/>
        </pc:sldMkLst>
      </pc:sldChg>
      <pc:sldChg chg="del">
        <pc:chgData name="Maria Júlia Testoni" userId="4e779e03-378a-4cb9-b40f-beda4d340216" providerId="ADAL" clId="{EFDE4EC8-A07B-48FC-8EEF-8E4939330E84}" dt="2023-08-23T17:27:00.434" v="81" actId="47"/>
        <pc:sldMkLst>
          <pc:docMk/>
          <pc:sldMk cId="4099412589" sldId="314"/>
        </pc:sldMkLst>
      </pc:sldChg>
      <pc:sldChg chg="del">
        <pc:chgData name="Maria Júlia Testoni" userId="4e779e03-378a-4cb9-b40f-beda4d340216" providerId="ADAL" clId="{EFDE4EC8-A07B-48FC-8EEF-8E4939330E84}" dt="2023-08-23T17:27:04.613" v="97" actId="47"/>
        <pc:sldMkLst>
          <pc:docMk/>
          <pc:sldMk cId="1348011575" sldId="315"/>
        </pc:sldMkLst>
      </pc:sldChg>
      <pc:sldChg chg="del">
        <pc:chgData name="Maria Júlia Testoni" userId="4e779e03-378a-4cb9-b40f-beda4d340216" providerId="ADAL" clId="{EFDE4EC8-A07B-48FC-8EEF-8E4939330E84}" dt="2023-08-23T17:27:04.455" v="96" actId="47"/>
        <pc:sldMkLst>
          <pc:docMk/>
          <pc:sldMk cId="2300172074" sldId="316"/>
        </pc:sldMkLst>
      </pc:sldChg>
    </pc:docChg>
  </pc:docChgLst>
  <pc:docChgLst>
    <pc:chgData name="Henrique Delegrego" userId="dda1244064eddf32" providerId="Windows Live" clId="Web-{446B7C16-9722-4492-B561-86DA80F3496B}"/>
    <pc:docChg chg="modSld">
      <pc:chgData name="Henrique Delegrego" userId="dda1244064eddf32" providerId="Windows Live" clId="Web-{446B7C16-9722-4492-B561-86DA80F3496B}" dt="2023-08-02T11:46:58.056" v="1" actId="20577"/>
      <pc:docMkLst>
        <pc:docMk/>
      </pc:docMkLst>
      <pc:sldChg chg="modSp">
        <pc:chgData name="Henrique Delegrego" userId="dda1244064eddf32" providerId="Windows Live" clId="Web-{446B7C16-9722-4492-B561-86DA80F3496B}" dt="2023-08-02T11:46:58.056" v="1" actId="20577"/>
        <pc:sldMkLst>
          <pc:docMk/>
          <pc:sldMk cId="2945511386" sldId="260"/>
        </pc:sldMkLst>
        <pc:spChg chg="mod">
          <ac:chgData name="Henrique Delegrego" userId="dda1244064eddf32" providerId="Windows Live" clId="Web-{446B7C16-9722-4492-B561-86DA80F3496B}" dt="2023-08-02T11:46:58.056" v="1" actId="20577"/>
          <ac:spMkLst>
            <pc:docMk/>
            <pc:sldMk cId="2945511386" sldId="260"/>
            <ac:spMk id="10" creationId="{588E9C04-80B7-4F58-90B8-68BE6F6998E8}"/>
          </ac:spMkLst>
        </pc:spChg>
      </pc:sldChg>
    </pc:docChg>
  </pc:docChgLst>
  <pc:docChgLst>
    <pc:chgData name="Maria Júlia Testoni" userId="S::mjt@furb.br::4e779e03-378a-4cb9-b40f-beda4d340216" providerId="AD" clId="Web-{8F089374-7B32-0247-68F5-82D4A56CEA3C}"/>
    <pc:docChg chg="mod">
      <pc:chgData name="Maria Júlia Testoni" userId="S::mjt@furb.br::4e779e03-378a-4cb9-b40f-beda4d340216" providerId="AD" clId="Web-{8F089374-7B32-0247-68F5-82D4A56CEA3C}" dt="2023-11-07T22:13:18.008" v="0" actId="33475"/>
      <pc:docMkLst>
        <pc:docMk/>
      </pc:docMkLst>
    </pc:docChg>
  </pc:docChgLst>
  <pc:docChgLst>
    <pc:chgData name="Henrique Delegrego" userId="dda1244064eddf32" providerId="LiveId" clId="{0BFA64C2-5757-431C-AA28-FE33E0FA323D}"/>
    <pc:docChg chg="undo custSel modSld">
      <pc:chgData name="Henrique Delegrego" userId="dda1244064eddf32" providerId="LiveId" clId="{0BFA64C2-5757-431C-AA28-FE33E0FA323D}" dt="2023-08-28T18:16:28.782" v="79" actId="20577"/>
      <pc:docMkLst>
        <pc:docMk/>
      </pc:docMkLst>
      <pc:sldChg chg="modSp">
        <pc:chgData name="Henrique Delegrego" userId="dda1244064eddf32" providerId="LiveId" clId="{0BFA64C2-5757-431C-AA28-FE33E0FA323D}" dt="2023-08-28T18:08:48.864" v="10" actId="1076"/>
        <pc:sldMkLst>
          <pc:docMk/>
          <pc:sldMk cId="3397513274" sldId="277"/>
        </pc:sldMkLst>
        <pc:picChg chg="mod">
          <ac:chgData name="Henrique Delegrego" userId="dda1244064eddf32" providerId="LiveId" clId="{0BFA64C2-5757-431C-AA28-FE33E0FA323D}" dt="2023-08-28T18:08:47.764" v="9" actId="1076"/>
          <ac:picMkLst>
            <pc:docMk/>
            <pc:sldMk cId="3397513274" sldId="277"/>
            <ac:picMk id="1026" creationId="{28065094-D25A-BDAD-E5F2-9C0824EA28BC}"/>
          </ac:picMkLst>
        </pc:picChg>
        <pc:picChg chg="mod">
          <ac:chgData name="Henrique Delegrego" userId="dda1244064eddf32" providerId="LiveId" clId="{0BFA64C2-5757-431C-AA28-FE33E0FA323D}" dt="2023-08-28T18:08:48.864" v="10" actId="1076"/>
          <ac:picMkLst>
            <pc:docMk/>
            <pc:sldMk cId="3397513274" sldId="277"/>
            <ac:picMk id="1034" creationId="{4D0BAC75-CD91-7C4B-BF1B-D12E64167019}"/>
          </ac:picMkLst>
        </pc:picChg>
      </pc:sldChg>
      <pc:sldChg chg="modSp mod">
        <pc:chgData name="Henrique Delegrego" userId="dda1244064eddf32" providerId="LiveId" clId="{0BFA64C2-5757-431C-AA28-FE33E0FA323D}" dt="2023-08-28T18:08:38.934" v="7" actId="20577"/>
        <pc:sldMkLst>
          <pc:docMk/>
          <pc:sldMk cId="1624184106" sldId="287"/>
        </pc:sldMkLst>
        <pc:spChg chg="mod">
          <ac:chgData name="Henrique Delegrego" userId="dda1244064eddf32" providerId="LiveId" clId="{0BFA64C2-5757-431C-AA28-FE33E0FA323D}" dt="2023-08-28T18:08:38.934" v="7" actId="20577"/>
          <ac:spMkLst>
            <pc:docMk/>
            <pc:sldMk cId="1624184106" sldId="287"/>
            <ac:spMk id="5" creationId="{8B67320E-C8B4-4DE7-928D-06731CDEBF32}"/>
          </ac:spMkLst>
        </pc:spChg>
        <pc:spChg chg="mod">
          <ac:chgData name="Henrique Delegrego" userId="dda1244064eddf32" providerId="LiveId" clId="{0BFA64C2-5757-431C-AA28-FE33E0FA323D}" dt="2023-08-28T18:08:17.736" v="0" actId="33524"/>
          <ac:spMkLst>
            <pc:docMk/>
            <pc:sldMk cId="1624184106" sldId="287"/>
            <ac:spMk id="9" creationId="{E84F1816-27BF-4854-9924-2042EF53FB5C}"/>
          </ac:spMkLst>
        </pc:spChg>
      </pc:sldChg>
      <pc:sldChg chg="modSp mod">
        <pc:chgData name="Henrique Delegrego" userId="dda1244064eddf32" providerId="LiveId" clId="{0BFA64C2-5757-431C-AA28-FE33E0FA323D}" dt="2023-08-28T18:09:55.848" v="17" actId="12"/>
        <pc:sldMkLst>
          <pc:docMk/>
          <pc:sldMk cId="2468976855" sldId="291"/>
        </pc:sldMkLst>
        <pc:spChg chg="mod">
          <ac:chgData name="Henrique Delegrego" userId="dda1244064eddf32" providerId="LiveId" clId="{0BFA64C2-5757-431C-AA28-FE33E0FA323D}" dt="2023-08-28T18:09:55.848" v="17" actId="12"/>
          <ac:spMkLst>
            <pc:docMk/>
            <pc:sldMk cId="2468976855" sldId="291"/>
            <ac:spMk id="2" creationId="{A5CB67E6-E2C9-E87E-B8BB-0CC539044B68}"/>
          </ac:spMkLst>
        </pc:spChg>
      </pc:sldChg>
      <pc:sldChg chg="modSp mod">
        <pc:chgData name="Henrique Delegrego" userId="dda1244064eddf32" providerId="LiveId" clId="{0BFA64C2-5757-431C-AA28-FE33E0FA323D}" dt="2023-08-28T18:08:58.192" v="14" actId="20577"/>
        <pc:sldMkLst>
          <pc:docMk/>
          <pc:sldMk cId="3145424519" sldId="292"/>
        </pc:sldMkLst>
        <pc:spChg chg="mod">
          <ac:chgData name="Henrique Delegrego" userId="dda1244064eddf32" providerId="LiveId" clId="{0BFA64C2-5757-431C-AA28-FE33E0FA323D}" dt="2023-08-28T18:08:58.192" v="14" actId="20577"/>
          <ac:spMkLst>
            <pc:docMk/>
            <pc:sldMk cId="3145424519" sldId="292"/>
            <ac:spMk id="5" creationId="{CF1EC4A6-3865-7F27-41C3-D2C40911EC30}"/>
          </ac:spMkLst>
        </pc:spChg>
      </pc:sldChg>
      <pc:sldChg chg="modSp mod">
        <pc:chgData name="Henrique Delegrego" userId="dda1244064eddf32" providerId="LiveId" clId="{0BFA64C2-5757-431C-AA28-FE33E0FA323D}" dt="2023-08-28T18:15:42.445" v="53" actId="20577"/>
        <pc:sldMkLst>
          <pc:docMk/>
          <pc:sldMk cId="69396232" sldId="293"/>
        </pc:sldMkLst>
        <pc:spChg chg="mod">
          <ac:chgData name="Henrique Delegrego" userId="dda1244064eddf32" providerId="LiveId" clId="{0BFA64C2-5757-431C-AA28-FE33E0FA323D}" dt="2023-08-28T18:15:42.445" v="53" actId="20577"/>
          <ac:spMkLst>
            <pc:docMk/>
            <pc:sldMk cId="69396232" sldId="293"/>
            <ac:spMk id="3" creationId="{ECC70841-ED15-5676-6FBD-CAFB210F45E2}"/>
          </ac:spMkLst>
        </pc:spChg>
        <pc:spChg chg="mod">
          <ac:chgData name="Henrique Delegrego" userId="dda1244064eddf32" providerId="LiveId" clId="{0BFA64C2-5757-431C-AA28-FE33E0FA323D}" dt="2023-08-28T18:15:32.073" v="18" actId="20577"/>
          <ac:spMkLst>
            <pc:docMk/>
            <pc:sldMk cId="69396232" sldId="293"/>
            <ac:spMk id="5" creationId="{CF1EC4A6-3865-7F27-41C3-D2C40911EC30}"/>
          </ac:spMkLst>
        </pc:spChg>
      </pc:sldChg>
      <pc:sldChg chg="modSp mod">
        <pc:chgData name="Henrique Delegrego" userId="dda1244064eddf32" providerId="LiveId" clId="{0BFA64C2-5757-431C-AA28-FE33E0FA323D}" dt="2023-08-28T18:15:52.475" v="55" actId="20577"/>
        <pc:sldMkLst>
          <pc:docMk/>
          <pc:sldMk cId="3129385851" sldId="294"/>
        </pc:sldMkLst>
        <pc:spChg chg="mod">
          <ac:chgData name="Henrique Delegrego" userId="dda1244064eddf32" providerId="LiveId" clId="{0BFA64C2-5757-431C-AA28-FE33E0FA323D}" dt="2023-08-28T18:15:52.475" v="55" actId="20577"/>
          <ac:spMkLst>
            <pc:docMk/>
            <pc:sldMk cId="3129385851" sldId="294"/>
            <ac:spMk id="5" creationId="{CF1EC4A6-3865-7F27-41C3-D2C40911EC30}"/>
          </ac:spMkLst>
        </pc:spChg>
      </pc:sldChg>
      <pc:sldChg chg="modSp mod modNotesTx">
        <pc:chgData name="Henrique Delegrego" userId="dda1244064eddf32" providerId="LiveId" clId="{0BFA64C2-5757-431C-AA28-FE33E0FA323D}" dt="2023-08-28T18:16:28.782" v="79" actId="20577"/>
        <pc:sldMkLst>
          <pc:docMk/>
          <pc:sldMk cId="206109273" sldId="295"/>
        </pc:sldMkLst>
        <pc:spChg chg="mod">
          <ac:chgData name="Henrique Delegrego" userId="dda1244064eddf32" providerId="LiveId" clId="{0BFA64C2-5757-431C-AA28-FE33E0FA323D}" dt="2023-08-28T18:16:28.782" v="79" actId="20577"/>
          <ac:spMkLst>
            <pc:docMk/>
            <pc:sldMk cId="206109273" sldId="295"/>
            <ac:spMk id="3" creationId="{ECC70841-ED15-5676-6FBD-CAFB210F45E2}"/>
          </ac:spMkLst>
        </pc:spChg>
      </pc:sldChg>
    </pc:docChg>
  </pc:docChgLst>
  <pc:docChgLst>
    <pc:chgData name="Henrique Delegrego" userId="dda1244064eddf32" providerId="Windows Live" clId="Web-{0F55B700-C9C5-442E-81D4-9CA93C28386F}"/>
    <pc:docChg chg="modSld">
      <pc:chgData name="Henrique Delegrego" userId="dda1244064eddf32" providerId="Windows Live" clId="Web-{0F55B700-C9C5-442E-81D4-9CA93C28386F}" dt="2023-07-20T18:07:15.396" v="4" actId="20577"/>
      <pc:docMkLst>
        <pc:docMk/>
      </pc:docMkLst>
      <pc:sldChg chg="modSp">
        <pc:chgData name="Henrique Delegrego" userId="dda1244064eddf32" providerId="Windows Live" clId="Web-{0F55B700-C9C5-442E-81D4-9CA93C28386F}" dt="2023-07-20T18:07:15.396" v="4" actId="20577"/>
        <pc:sldMkLst>
          <pc:docMk/>
          <pc:sldMk cId="3397513274" sldId="277"/>
        </pc:sldMkLst>
        <pc:spChg chg="mod">
          <ac:chgData name="Henrique Delegrego" userId="dda1244064eddf32" providerId="Windows Live" clId="Web-{0F55B700-C9C5-442E-81D4-9CA93C28386F}" dt="2023-07-20T18:07:15.396" v="4" actId="20577"/>
          <ac:spMkLst>
            <pc:docMk/>
            <pc:sldMk cId="3397513274" sldId="277"/>
            <ac:spMk id="11" creationId="{839613DD-91DF-47D8-B247-AD6B61AD3D2B}"/>
          </ac:spMkLst>
        </pc:spChg>
      </pc:sldChg>
    </pc:docChg>
  </pc:docChgLst>
  <pc:docChgLst>
    <pc:chgData name="Henrique Delegrego" userId="dda1244064eddf32" providerId="Windows Live" clId="Web-{4A11E0EE-7A1C-4CEF-853F-996CBEB0D295}"/>
    <pc:docChg chg="delSld modSld">
      <pc:chgData name="Henrique Delegrego" userId="dda1244064eddf32" providerId="Windows Live" clId="Web-{4A11E0EE-7A1C-4CEF-853F-996CBEB0D295}" dt="2023-08-02T11:41:44.709" v="40" actId="20577"/>
      <pc:docMkLst>
        <pc:docMk/>
      </pc:docMkLst>
      <pc:sldChg chg="modSp">
        <pc:chgData name="Henrique Delegrego" userId="dda1244064eddf32" providerId="Windows Live" clId="Web-{4A11E0EE-7A1C-4CEF-853F-996CBEB0D295}" dt="2023-08-02T11:39:57.534" v="5" actId="20577"/>
        <pc:sldMkLst>
          <pc:docMk/>
          <pc:sldMk cId="1637265131" sldId="257"/>
        </pc:sldMkLst>
        <pc:spChg chg="mod">
          <ac:chgData name="Henrique Delegrego" userId="dda1244064eddf32" providerId="Windows Live" clId="Web-{4A11E0EE-7A1C-4CEF-853F-996CBEB0D295}" dt="2023-08-02T11:39:57.534" v="5" actId="20577"/>
          <ac:spMkLst>
            <pc:docMk/>
            <pc:sldMk cId="1637265131" sldId="257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49.551" v="24" actId="20577"/>
        <pc:sldMkLst>
          <pc:docMk/>
          <pc:sldMk cId="4035215054" sldId="258"/>
        </pc:sldMkLst>
        <pc:spChg chg="mod">
          <ac:chgData name="Henrique Delegrego" userId="dda1244064eddf32" providerId="Windows Live" clId="Web-{4A11E0EE-7A1C-4CEF-853F-996CBEB0D295}" dt="2023-08-02T11:40:49.551" v="24" actId="20577"/>
          <ac:spMkLst>
            <pc:docMk/>
            <pc:sldMk cId="4035215054" sldId="258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39:53.471" v="4" actId="20577"/>
        <pc:sldMkLst>
          <pc:docMk/>
          <pc:sldMk cId="2025742904" sldId="259"/>
        </pc:sldMkLst>
        <pc:spChg chg="mod">
          <ac:chgData name="Henrique Delegrego" userId="dda1244064eddf32" providerId="Windows Live" clId="Web-{4A11E0EE-7A1C-4CEF-853F-996CBEB0D295}" dt="2023-08-02T11:39:53.471" v="4" actId="20577"/>
          <ac:spMkLst>
            <pc:docMk/>
            <pc:sldMk cId="2025742904" sldId="259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4A11E0EE-7A1C-4CEF-853F-996CBEB0D295}" dt="2023-08-02T11:40:15.425" v="10" actId="20577"/>
        <pc:sldMkLst>
          <pc:docMk/>
          <pc:sldMk cId="2484189507" sldId="261"/>
        </pc:sldMkLst>
        <pc:spChg chg="mod">
          <ac:chgData name="Henrique Delegrego" userId="dda1244064eddf32" providerId="Windows Live" clId="Web-{4A11E0EE-7A1C-4CEF-853F-996CBEB0D295}" dt="2023-08-02T11:40:15.425" v="10" actId="20577"/>
          <ac:spMkLst>
            <pc:docMk/>
            <pc:sldMk cId="2484189507" sldId="261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05.441" v="6" actId="20577"/>
        <pc:sldMkLst>
          <pc:docMk/>
          <pc:sldMk cId="3726729155" sldId="263"/>
        </pc:sldMkLst>
        <pc:spChg chg="mod">
          <ac:chgData name="Henrique Delegrego" userId="dda1244064eddf32" providerId="Windows Live" clId="Web-{4A11E0EE-7A1C-4CEF-853F-996CBEB0D295}" dt="2023-08-02T11:40:05.441" v="6" actId="20577"/>
          <ac:spMkLst>
            <pc:docMk/>
            <pc:sldMk cId="3726729155" sldId="263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23.347" v="12" actId="20577"/>
        <pc:sldMkLst>
          <pc:docMk/>
          <pc:sldMk cId="707068478" sldId="264"/>
        </pc:sldMkLst>
        <pc:spChg chg="mod">
          <ac:chgData name="Henrique Delegrego" userId="dda1244064eddf32" providerId="Windows Live" clId="Web-{4A11E0EE-7A1C-4CEF-853F-996CBEB0D295}" dt="2023-08-02T11:40:23.347" v="12" actId="20577"/>
          <ac:spMkLst>
            <pc:docMk/>
            <pc:sldMk cId="707068478" sldId="264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36.223" v="15" actId="20577"/>
        <pc:sldMkLst>
          <pc:docMk/>
          <pc:sldMk cId="354905295" sldId="266"/>
        </pc:sldMkLst>
        <pc:spChg chg="mod">
          <ac:chgData name="Henrique Delegrego" userId="dda1244064eddf32" providerId="Windows Live" clId="Web-{4A11E0EE-7A1C-4CEF-853F-996CBEB0D295}" dt="2023-08-02T11:40:36.223" v="15" actId="20577"/>
          <ac:spMkLst>
            <pc:docMk/>
            <pc:sldMk cId="354905295" sldId="266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40.239" v="19" actId="20577"/>
        <pc:sldMkLst>
          <pc:docMk/>
          <pc:sldMk cId="2759009756" sldId="267"/>
        </pc:sldMkLst>
        <pc:spChg chg="mod">
          <ac:chgData name="Henrique Delegrego" userId="dda1244064eddf32" providerId="Windows Live" clId="Web-{4A11E0EE-7A1C-4CEF-853F-996CBEB0D295}" dt="2023-08-02T11:40:40.239" v="19" actId="20577"/>
          <ac:spMkLst>
            <pc:docMk/>
            <pc:sldMk cId="2759009756" sldId="267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45.207" v="22" actId="20577"/>
        <pc:sldMkLst>
          <pc:docMk/>
          <pc:sldMk cId="4280566268" sldId="268"/>
        </pc:sldMkLst>
        <pc:spChg chg="mod">
          <ac:chgData name="Henrique Delegrego" userId="dda1244064eddf32" providerId="Windows Live" clId="Web-{4A11E0EE-7A1C-4CEF-853F-996CBEB0D295}" dt="2023-08-02T11:40:45.207" v="22" actId="20577"/>
          <ac:spMkLst>
            <pc:docMk/>
            <pc:sldMk cId="4280566268" sldId="268"/>
            <ac:spMk id="10" creationId="{588E9C04-80B7-4F58-90B8-68BE6F6998E8}"/>
          </ac:spMkLst>
        </pc:spChg>
      </pc:sldChg>
      <pc:sldChg chg="del">
        <pc:chgData name="Henrique Delegrego" userId="dda1244064eddf32" providerId="Windows Live" clId="Web-{4A11E0EE-7A1C-4CEF-853F-996CBEB0D295}" dt="2023-08-02T11:40:36.567" v="16"/>
        <pc:sldMkLst>
          <pc:docMk/>
          <pc:sldMk cId="2601875239" sldId="269"/>
        </pc:sldMkLst>
      </pc:sldChg>
      <pc:sldChg chg="modSp">
        <pc:chgData name="Henrique Delegrego" userId="dda1244064eddf32" providerId="Windows Live" clId="Web-{4A11E0EE-7A1C-4CEF-853F-996CBEB0D295}" dt="2023-08-02T11:39:41.596" v="1" actId="20577"/>
        <pc:sldMkLst>
          <pc:docMk/>
          <pc:sldMk cId="1554029085" sldId="275"/>
        </pc:sldMkLst>
        <pc:spChg chg="mod">
          <ac:chgData name="Henrique Delegrego" userId="dda1244064eddf32" providerId="Windows Live" clId="Web-{4A11E0EE-7A1C-4CEF-853F-996CBEB0D295}" dt="2023-08-02T11:39:41.596" v="1" actId="20577"/>
          <ac:spMkLst>
            <pc:docMk/>
            <pc:sldMk cId="1554029085" sldId="275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4A11E0EE-7A1C-4CEF-853F-996CBEB0D295}" dt="2023-08-02T11:39:45.846" v="2" actId="20577"/>
        <pc:sldMkLst>
          <pc:docMk/>
          <pc:sldMk cId="4253751586" sldId="276"/>
        </pc:sldMkLst>
        <pc:spChg chg="mod">
          <ac:chgData name="Henrique Delegrego" userId="dda1244064eddf32" providerId="Windows Live" clId="Web-{4A11E0EE-7A1C-4CEF-853F-996CBEB0D295}" dt="2023-08-02T11:39:45.846" v="2" actId="20577"/>
          <ac:spMkLst>
            <pc:docMk/>
            <pc:sldMk cId="4253751586" sldId="276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4A11E0EE-7A1C-4CEF-853F-996CBEB0D295}" dt="2023-08-02T11:39:37.721" v="0" actId="20577"/>
        <pc:sldMkLst>
          <pc:docMk/>
          <pc:sldMk cId="3397513274" sldId="277"/>
        </pc:sldMkLst>
        <pc:spChg chg="mod">
          <ac:chgData name="Henrique Delegrego" userId="dda1244064eddf32" providerId="Windows Live" clId="Web-{4A11E0EE-7A1C-4CEF-853F-996CBEB0D295}" dt="2023-08-02T11:39:37.721" v="0" actId="20577"/>
          <ac:spMkLst>
            <pc:docMk/>
            <pc:sldMk cId="3397513274" sldId="277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4A11E0EE-7A1C-4CEF-853F-996CBEB0D295}" dt="2023-08-02T11:40:18.972" v="11" actId="20577"/>
        <pc:sldMkLst>
          <pc:docMk/>
          <pc:sldMk cId="1683066414" sldId="278"/>
        </pc:sldMkLst>
        <pc:spChg chg="mod">
          <ac:chgData name="Henrique Delegrego" userId="dda1244064eddf32" providerId="Windows Live" clId="Web-{4A11E0EE-7A1C-4CEF-853F-996CBEB0D295}" dt="2023-08-02T11:40:18.972" v="11" actId="20577"/>
          <ac:spMkLst>
            <pc:docMk/>
            <pc:sldMk cId="1683066414" sldId="278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54.442" v="25" actId="20577"/>
        <pc:sldMkLst>
          <pc:docMk/>
          <pc:sldMk cId="2356638985" sldId="279"/>
        </pc:sldMkLst>
        <pc:spChg chg="mod">
          <ac:chgData name="Henrique Delegrego" userId="dda1244064eddf32" providerId="Windows Live" clId="Web-{4A11E0EE-7A1C-4CEF-853F-996CBEB0D295}" dt="2023-08-02T11:40:54.442" v="25" actId="20577"/>
          <ac:spMkLst>
            <pc:docMk/>
            <pc:sldMk cId="2356638985" sldId="279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0:31.785" v="13" actId="20577"/>
        <pc:sldMkLst>
          <pc:docMk/>
          <pc:sldMk cId="3745669336" sldId="283"/>
        </pc:sldMkLst>
        <pc:spChg chg="mod">
          <ac:chgData name="Henrique Delegrego" userId="dda1244064eddf32" providerId="Windows Live" clId="Web-{4A11E0EE-7A1C-4CEF-853F-996CBEB0D295}" dt="2023-08-02T11:40:31.785" v="13" actId="20577"/>
          <ac:spMkLst>
            <pc:docMk/>
            <pc:sldMk cId="3745669336" sldId="283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0:59.255" v="28" actId="20577"/>
        <pc:sldMkLst>
          <pc:docMk/>
          <pc:sldMk cId="2478539065" sldId="284"/>
        </pc:sldMkLst>
        <pc:spChg chg="mod">
          <ac:chgData name="Henrique Delegrego" userId="dda1244064eddf32" providerId="Windows Live" clId="Web-{4A11E0EE-7A1C-4CEF-853F-996CBEB0D295}" dt="2023-08-02T11:40:59.255" v="28" actId="20577"/>
          <ac:spMkLst>
            <pc:docMk/>
            <pc:sldMk cId="2478539065" sldId="284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03.880" v="29" actId="20577"/>
        <pc:sldMkLst>
          <pc:docMk/>
          <pc:sldMk cId="1399921573" sldId="285"/>
        </pc:sldMkLst>
        <pc:spChg chg="mod">
          <ac:chgData name="Henrique Delegrego" userId="dda1244064eddf32" providerId="Windows Live" clId="Web-{4A11E0EE-7A1C-4CEF-853F-996CBEB0D295}" dt="2023-08-02T11:41:03.880" v="29" actId="20577"/>
          <ac:spMkLst>
            <pc:docMk/>
            <pc:sldMk cId="1399921573" sldId="285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07.255" v="30" actId="20577"/>
        <pc:sldMkLst>
          <pc:docMk/>
          <pc:sldMk cId="990723777" sldId="286"/>
        </pc:sldMkLst>
        <pc:spChg chg="mod">
          <ac:chgData name="Henrique Delegrego" userId="dda1244064eddf32" providerId="Windows Live" clId="Web-{4A11E0EE-7A1C-4CEF-853F-996CBEB0D295}" dt="2023-08-02T11:41:07.255" v="30" actId="20577"/>
          <ac:spMkLst>
            <pc:docMk/>
            <pc:sldMk cId="990723777" sldId="286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33.662" v="37" actId="20577"/>
        <pc:sldMkLst>
          <pc:docMk/>
          <pc:sldMk cId="627175194" sldId="290"/>
        </pc:sldMkLst>
        <pc:spChg chg="mod">
          <ac:chgData name="Henrique Delegrego" userId="dda1244064eddf32" providerId="Windows Live" clId="Web-{4A11E0EE-7A1C-4CEF-853F-996CBEB0D295}" dt="2023-08-02T11:41:33.662" v="37" actId="20577"/>
          <ac:spMkLst>
            <pc:docMk/>
            <pc:sldMk cId="627175194" sldId="290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29.271" v="36" actId="20577"/>
        <pc:sldMkLst>
          <pc:docMk/>
          <pc:sldMk cId="2007209223" sldId="292"/>
        </pc:sldMkLst>
        <pc:spChg chg="mod">
          <ac:chgData name="Henrique Delegrego" userId="dda1244064eddf32" providerId="Windows Live" clId="Web-{4A11E0EE-7A1C-4CEF-853F-996CBEB0D295}" dt="2023-08-02T11:41:29.271" v="36" actId="20577"/>
          <ac:spMkLst>
            <pc:docMk/>
            <pc:sldMk cId="2007209223" sldId="292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15.162" v="33" actId="20577"/>
        <pc:sldMkLst>
          <pc:docMk/>
          <pc:sldMk cId="1479413950" sldId="293"/>
        </pc:sldMkLst>
        <pc:spChg chg="mod">
          <ac:chgData name="Henrique Delegrego" userId="dda1244064eddf32" providerId="Windows Live" clId="Web-{4A11E0EE-7A1C-4CEF-853F-996CBEB0D295}" dt="2023-08-02T11:41:15.162" v="33" actId="20577"/>
          <ac:spMkLst>
            <pc:docMk/>
            <pc:sldMk cId="1479413950" sldId="293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10.771" v="32" actId="20577"/>
        <pc:sldMkLst>
          <pc:docMk/>
          <pc:sldMk cId="2963836667" sldId="298"/>
        </pc:sldMkLst>
        <pc:spChg chg="mod">
          <ac:chgData name="Henrique Delegrego" userId="dda1244064eddf32" providerId="Windows Live" clId="Web-{4A11E0EE-7A1C-4CEF-853F-996CBEB0D295}" dt="2023-08-02T11:41:10.771" v="32" actId="20577"/>
          <ac:spMkLst>
            <pc:docMk/>
            <pc:sldMk cId="2963836667" sldId="298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37.240" v="38" actId="20577"/>
        <pc:sldMkLst>
          <pc:docMk/>
          <pc:sldMk cId="2875227256" sldId="301"/>
        </pc:sldMkLst>
        <pc:spChg chg="mod">
          <ac:chgData name="Henrique Delegrego" userId="dda1244064eddf32" providerId="Windows Live" clId="Web-{4A11E0EE-7A1C-4CEF-853F-996CBEB0D295}" dt="2023-08-02T11:41:37.240" v="38" actId="20577"/>
          <ac:spMkLst>
            <pc:docMk/>
            <pc:sldMk cId="2875227256" sldId="301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41.491" v="39" actId="20577"/>
        <pc:sldMkLst>
          <pc:docMk/>
          <pc:sldMk cId="2173679433" sldId="303"/>
        </pc:sldMkLst>
        <pc:spChg chg="mod">
          <ac:chgData name="Henrique Delegrego" userId="dda1244064eddf32" providerId="Windows Live" clId="Web-{4A11E0EE-7A1C-4CEF-853F-996CBEB0D295}" dt="2023-08-02T11:41:41.491" v="39" actId="20577"/>
          <ac:spMkLst>
            <pc:docMk/>
            <pc:sldMk cId="2173679433" sldId="303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39:50.143" v="3" actId="20577"/>
        <pc:sldMkLst>
          <pc:docMk/>
          <pc:sldMk cId="2342138514" sldId="311"/>
        </pc:sldMkLst>
        <pc:spChg chg="mod">
          <ac:chgData name="Henrique Delegrego" userId="dda1244064eddf32" providerId="Windows Live" clId="Web-{4A11E0EE-7A1C-4CEF-853F-996CBEB0D295}" dt="2023-08-02T11:39:50.143" v="3" actId="20577"/>
          <ac:spMkLst>
            <pc:docMk/>
            <pc:sldMk cId="2342138514" sldId="311"/>
            <ac:spMk id="9" creationId="{E84F1816-27BF-4854-9924-2042EF53FB5C}"/>
          </ac:spMkLst>
        </pc:spChg>
      </pc:sldChg>
      <pc:sldChg chg="modSp">
        <pc:chgData name="Henrique Delegrego" userId="dda1244064eddf32" providerId="Windows Live" clId="Web-{4A11E0EE-7A1C-4CEF-853F-996CBEB0D295}" dt="2023-08-02T11:41:44.709" v="40" actId="20577"/>
        <pc:sldMkLst>
          <pc:docMk/>
          <pc:sldMk cId="3368420665" sldId="313"/>
        </pc:sldMkLst>
        <pc:spChg chg="mod">
          <ac:chgData name="Henrique Delegrego" userId="dda1244064eddf32" providerId="Windows Live" clId="Web-{4A11E0EE-7A1C-4CEF-853F-996CBEB0D295}" dt="2023-08-02T11:41:44.709" v="40" actId="20577"/>
          <ac:spMkLst>
            <pc:docMk/>
            <pc:sldMk cId="3368420665" sldId="313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0:10.644" v="9" actId="20577"/>
        <pc:sldMkLst>
          <pc:docMk/>
          <pc:sldMk cId="4099412589" sldId="314"/>
        </pc:sldMkLst>
        <pc:spChg chg="mod">
          <ac:chgData name="Henrique Delegrego" userId="dda1244064eddf32" providerId="Windows Live" clId="Web-{4A11E0EE-7A1C-4CEF-853F-996CBEB0D295}" dt="2023-08-02T11:40:10.644" v="9" actId="20577"/>
          <ac:spMkLst>
            <pc:docMk/>
            <pc:sldMk cId="4099412589" sldId="314"/>
            <ac:spMk id="10" creationId="{588E9C04-80B7-4F58-90B8-68BE6F6998E8}"/>
          </ac:spMkLst>
        </pc:spChg>
      </pc:sldChg>
      <pc:sldChg chg="modSp">
        <pc:chgData name="Henrique Delegrego" userId="dda1244064eddf32" providerId="Windows Live" clId="Web-{4A11E0EE-7A1C-4CEF-853F-996CBEB0D295}" dt="2023-08-02T11:41:25.115" v="35" actId="20577"/>
        <pc:sldMkLst>
          <pc:docMk/>
          <pc:sldMk cId="1348011575" sldId="315"/>
        </pc:sldMkLst>
        <pc:spChg chg="mod">
          <ac:chgData name="Henrique Delegrego" userId="dda1244064eddf32" providerId="Windows Live" clId="Web-{4A11E0EE-7A1C-4CEF-853F-996CBEB0D295}" dt="2023-08-02T11:41:25.115" v="35" actId="20577"/>
          <ac:spMkLst>
            <pc:docMk/>
            <pc:sldMk cId="1348011575" sldId="315"/>
            <ac:spMk id="6" creationId="{DD3EF731-819F-4ADF-8D3C-00F4693AEEF5}"/>
          </ac:spMkLst>
        </pc:spChg>
      </pc:sldChg>
      <pc:sldChg chg="modSp">
        <pc:chgData name="Henrique Delegrego" userId="dda1244064eddf32" providerId="Windows Live" clId="Web-{4A11E0EE-7A1C-4CEF-853F-996CBEB0D295}" dt="2023-08-02T11:41:19.318" v="34" actId="20577"/>
        <pc:sldMkLst>
          <pc:docMk/>
          <pc:sldMk cId="2300172074" sldId="316"/>
        </pc:sldMkLst>
        <pc:spChg chg="mod">
          <ac:chgData name="Henrique Delegrego" userId="dda1244064eddf32" providerId="Windows Live" clId="Web-{4A11E0EE-7A1C-4CEF-853F-996CBEB0D295}" dt="2023-08-02T11:41:19.318" v="34" actId="20577"/>
          <ac:spMkLst>
            <pc:docMk/>
            <pc:sldMk cId="2300172074" sldId="316"/>
            <ac:spMk id="6" creationId="{DD3EF731-819F-4ADF-8D3C-00F4693AEE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9513E-ACA9-4D0A-9C07-87BF37A93E47}" type="datetimeFigureOut">
              <a:rPr lang="pt-BR" smtClean="0"/>
              <a:t>07/11/2023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D04BE-645B-4740-B0A1-6F4F99944F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90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Finalidade</a:t>
            </a:r>
            <a:r>
              <a:rPr lang="pt-BR" dirty="0"/>
              <a:t>: Possuir dados de longa duração que unidos montem informações, possam ser usados para análise e comprovação</a:t>
            </a:r>
          </a:p>
          <a:p>
            <a:r>
              <a:rPr lang="pt-BR" b="1" dirty="0"/>
              <a:t>Conecta</a:t>
            </a:r>
            <a:r>
              <a:rPr lang="pt-BR" dirty="0"/>
              <a:t>: Via servidor (Também conhecido como </a:t>
            </a:r>
            <a:r>
              <a:rPr lang="pt-BR" dirty="0" err="1"/>
              <a:t>backend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61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48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D04BE-645B-4740-B0A1-6F4F99944FC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5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769D-BF95-4614-8E19-E996651C9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2DED5-5411-4F1A-9B75-AA1694DBC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918A-5F38-4C6E-8BB1-DAD78429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07/11/2023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8459-84ED-47CF-92AD-A0C44C63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3F0C-EF9B-420F-A8AB-68D6230C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3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C861-88BB-4B94-B37A-CA488D25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81209-363F-478E-91F1-CF5409A88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807A0-400C-472C-BFF3-0CE06EF7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07/11/2023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E8107-6F09-42A7-9677-55DFB633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27AA-D1BF-4A97-873D-18BBA036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67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EB832-D056-41FA-BE05-9105744C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A1CD-E4D6-4134-BAAE-37C674385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D825-E0A2-4C09-BDBA-A765D530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07/11/2023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E3EC-AEA0-4704-BE56-EBB917D4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9765-5EBD-4B04-9FA4-81990EE4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4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10DB-0805-4B9F-B2B4-4C62A10A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9658-38F5-442D-A698-7DDE71F7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FE3A1-1CF0-4C0C-B6B2-11205313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07/11/2023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653A-A96B-4DF8-AC6A-6365EB8B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703E-DEAF-4E57-A4F8-57718256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2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94DA-8C78-4265-826F-4995ECC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7D82-61EA-4694-862C-5F0FE1A8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DFB5-4E83-44AD-ACFE-6E0D311C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07/11/2023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C7B9-5AE6-4D7E-A4CD-061EEB8D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1AE-C8B2-4882-84EE-147C71F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3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8F90-0459-4DF5-B49F-1F416A66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5E36-A05B-4844-B2D5-73CA86A85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EA630-2D44-445A-9886-856A70D20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017C-C9E0-405C-B2C7-9C0113C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07/11/2023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F0C5-91A5-436F-A1D7-52E27C4E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9282-5C8E-4038-9C69-72249165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5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D7D5-071F-49E6-82FB-EF51419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765C-F238-4F4C-8D04-DA5207C5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5F66C-6AA0-4F5D-892C-68C0137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EAB0-4790-44C7-8BF4-00ED22E47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20623-F522-4551-A309-F33840423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613B6-C0BB-4735-B849-1C20B49E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07/11/2023</a:t>
            </a:fld>
            <a:endParaRPr lang="pt-B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DCC96-9D81-43FC-A4B9-3D5FBA7A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5EC66-87F0-4EF6-88A5-AFC57B42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126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BCE8-AC57-4BFE-9861-7DA701A4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CD4A8-3032-44B1-AFDB-58149A57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07/11/2023</a:t>
            </a:fld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9BC99-05AC-46B0-AB8F-0891B7E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F27E-52D9-44D4-9F6C-52BB32A2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59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DB569-9A25-46B2-9F04-BE855357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07/11/2023</a:t>
            </a:fld>
            <a:endParaRPr lang="pt-B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79393-AB28-4A91-B243-12FB2FF8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5DDA4-BB14-440E-87CB-E4F37CAC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75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E82B-CA3A-45CA-A032-9318DBF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432-0118-46E8-81F7-E9104A8F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19081-1253-49F0-85B1-F0FECD568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A009B-756C-4941-AFB7-8961A44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07/11/2023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485AE-A9DA-464F-BBC7-54FECB93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125-B04B-4A19-B68F-91EBB993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89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AA84-7941-4E28-848E-C2DBC23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60B13-2436-4779-963D-D99C98864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66B0-86D9-44C7-AFC0-83DF916A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2DD9-0697-4A26-B7AE-4C17C9A9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C162-B139-426F-BD06-06549DBA8581}" type="datetimeFigureOut">
              <a:rPr lang="pt-BR" smtClean="0"/>
              <a:t>07/11/2023</a:t>
            </a:fld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AF91-ABE0-4B89-A04F-27D53BC1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AEDA3-4F2F-4A5F-9365-DB115875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609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AD90B-6B98-4BAA-89D5-996C659B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A9B7-82FC-40B7-B052-5E4B3596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2F31-CDF0-4222-A14F-9E86E4F79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FC162-B139-426F-BD06-06549DBA8581}" type="datetimeFigureOut">
              <a:rPr lang="pt-BR" smtClean="0"/>
              <a:t>07/11/2023</a:t>
            </a:fld>
            <a:endParaRPr lang="pt-B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EDCB-35A5-4B3F-BAC4-EE47307BF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084C-9958-42AB-80EE-C22F2C88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EC579-507A-4810-8951-FE6FB8E8BE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0" y="1955683"/>
            <a:ext cx="1219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5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à Banco de Dados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8B67320E-C8B4-4DE7-928D-06731CDEBF32}"/>
              </a:ext>
            </a:extLst>
          </p:cNvPr>
          <p:cNvSpPr txBox="1">
            <a:spLocks/>
          </p:cNvSpPr>
          <p:nvPr/>
        </p:nvSpPr>
        <p:spPr bwMode="auto">
          <a:xfrm>
            <a:off x="2326602" y="3593384"/>
            <a:ext cx="7538796" cy="154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l" eaLnBrk="0" hangingPunct="0"/>
            <a:r>
              <a:rPr lang="pt-BR" sz="36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Instrutor: Henrique Delegrego </a:t>
            </a:r>
          </a:p>
          <a:p>
            <a:pPr algn="l" eaLnBrk="0" hangingPunct="0"/>
            <a:endParaRPr lang="pt-BR" sz="3600" b="1" cap="small" dirty="0">
              <a:solidFill>
                <a:srgbClr val="2D2D8A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  <a:p>
            <a:pPr algn="l"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Créditos: Maju Testoni</a:t>
            </a:r>
          </a:p>
        </p:txBody>
      </p:sp>
    </p:spTree>
    <p:extLst>
      <p:ext uri="{BB962C8B-B14F-4D97-AF65-F5344CB8AC3E}">
        <p14:creationId xmlns:p14="http://schemas.microsoft.com/office/powerpoint/2010/main" val="162418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Banco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219074" y="1143000"/>
            <a:ext cx="4752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Agora é com vocês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1EC4A6-3865-7F27-41C3-D2C40911EC30}"/>
              </a:ext>
            </a:extLst>
          </p:cNvPr>
          <p:cNvSpPr txBox="1"/>
          <p:nvPr/>
        </p:nvSpPr>
        <p:spPr>
          <a:xfrm>
            <a:off x="1697519" y="2521059"/>
            <a:ext cx="10048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Boolean</a:t>
            </a:r>
            <a:r>
              <a:rPr lang="pt-BR" sz="2800" dirty="0"/>
              <a:t> equivale a qual tipo no Java?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Integer</a:t>
            </a:r>
            <a:r>
              <a:rPr lang="pt-BR" sz="2800" dirty="0"/>
              <a:t> equivale a qual tipo no Java?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Varchar</a:t>
            </a:r>
            <a:r>
              <a:rPr lang="pt-BR" sz="2800" dirty="0"/>
              <a:t> equivale a qual tipo no Java?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Char equivale a qual tipo no Java?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Decimal equivale a qual tipo no Java?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610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Banco de Dados</a:t>
            </a:r>
          </a:p>
        </p:txBody>
      </p:sp>
      <p:pic>
        <p:nvPicPr>
          <p:cNvPr id="1026" name="Picture 2" descr="O que é Banco de Dados e SQL ??? Vamos do inicio… – PH Cardoso – Tecnologia">
            <a:extLst>
              <a:ext uri="{FF2B5EF4-FFF2-40B4-BE49-F238E27FC236}">
                <a16:creationId xmlns:a16="http://schemas.microsoft.com/office/drawing/2014/main" id="{28065094-D25A-BDAD-E5F2-9C0824EA2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41" y="1830737"/>
            <a:ext cx="5147358" cy="296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nco de dados — Capítulo 1 — O início… | by Andressa Siqueira | THT Brasil  | Medium">
            <a:extLst>
              <a:ext uri="{FF2B5EF4-FFF2-40B4-BE49-F238E27FC236}">
                <a16:creationId xmlns:a16="http://schemas.microsoft.com/office/drawing/2014/main" id="{4D0BAC75-CD91-7C4B-BF1B-D12E64167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070" y="1466020"/>
            <a:ext cx="3590925" cy="369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51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Banco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219074" y="1143000"/>
            <a:ext cx="4752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Importância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1EC4A6-3865-7F27-41C3-D2C40911EC30}"/>
              </a:ext>
            </a:extLst>
          </p:cNvPr>
          <p:cNvSpPr txBox="1"/>
          <p:nvPr/>
        </p:nvSpPr>
        <p:spPr>
          <a:xfrm>
            <a:off x="1419225" y="2521059"/>
            <a:ext cx="100488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 importância de armazenar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 vitalidade dos dados – a falta de espaço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Podem ser usados futuramente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Vulnerabilidade da falta de dados – podendo ocasionar em analises falsas</a:t>
            </a:r>
          </a:p>
        </p:txBody>
      </p:sp>
    </p:spTree>
    <p:extLst>
      <p:ext uri="{BB962C8B-B14F-4D97-AF65-F5344CB8AC3E}">
        <p14:creationId xmlns:p14="http://schemas.microsoft.com/office/powerpoint/2010/main" val="314542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Banco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219074" y="1143000"/>
            <a:ext cx="4752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Conceitos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797D107-7625-9E99-B290-E16A930B8409}"/>
              </a:ext>
            </a:extLst>
          </p:cNvPr>
          <p:cNvSpPr txBox="1"/>
          <p:nvPr/>
        </p:nvSpPr>
        <p:spPr>
          <a:xfrm>
            <a:off x="1419225" y="2521059"/>
            <a:ext cx="10048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Dado: É armazenado no SGBD (sozinho não possui um significado forte)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Informação: Significado do dado armazenado (Conjunto de dados)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Conhecimentos: União de informações</a:t>
            </a:r>
          </a:p>
        </p:txBody>
      </p:sp>
    </p:spTree>
    <p:extLst>
      <p:ext uri="{BB962C8B-B14F-4D97-AF65-F5344CB8AC3E}">
        <p14:creationId xmlns:p14="http://schemas.microsoft.com/office/powerpoint/2010/main" val="288888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Banco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219074" y="1143000"/>
            <a:ext cx="4752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Fluxograma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7F0EB19-093C-6E22-4092-5A454C45D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133600"/>
            <a:ext cx="8524875" cy="378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25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Banco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219074" y="1143000"/>
            <a:ext cx="4752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Tipos de SGBD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CB67E6-E2C9-E87E-B8BB-0CC539044B68}"/>
              </a:ext>
            </a:extLst>
          </p:cNvPr>
          <p:cNvSpPr txBox="1"/>
          <p:nvPr/>
        </p:nvSpPr>
        <p:spPr>
          <a:xfrm>
            <a:off x="2257425" y="2286000"/>
            <a:ext cx="62388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Relacionais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/>
              <a:t>Veremos a seguir exemplos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Não relacionais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/>
              <a:t>NoSQL (Not Only SQL)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Orientado a objetos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Nuvem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/>
              <a:t>Amazon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/>
              <a:t>Azure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/>
              <a:t>Oracle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800" dirty="0"/>
              <a:t>IBM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lvl="1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6897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Banco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219074" y="1143000"/>
            <a:ext cx="4752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O que é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1EC4A6-3865-7F27-41C3-D2C40911EC30}"/>
              </a:ext>
            </a:extLst>
          </p:cNvPr>
          <p:cNvSpPr txBox="1"/>
          <p:nvPr/>
        </p:nvSpPr>
        <p:spPr>
          <a:xfrm>
            <a:off x="1419225" y="2521059"/>
            <a:ext cx="10048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Sistema operacional de gerenciamento de banco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Exemplos: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MariaDB</a:t>
            </a:r>
            <a:endParaRPr lang="pt-B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MySQl</a:t>
            </a:r>
            <a:endParaRPr lang="pt-B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PostgreeSQL</a:t>
            </a:r>
            <a:endParaRPr lang="pt-B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SQLServer</a:t>
            </a:r>
            <a:endParaRPr lang="pt-B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Oracle</a:t>
            </a:r>
          </a:p>
        </p:txBody>
      </p:sp>
    </p:spTree>
    <p:extLst>
      <p:ext uri="{BB962C8B-B14F-4D97-AF65-F5344CB8AC3E}">
        <p14:creationId xmlns:p14="http://schemas.microsoft.com/office/powerpoint/2010/main" val="303695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Banco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219074" y="1143000"/>
            <a:ext cx="4752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ru-RU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А</a:t>
            </a:r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gora é com vocês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1EC4A6-3865-7F27-41C3-D2C40911EC30}"/>
              </a:ext>
            </a:extLst>
          </p:cNvPr>
          <p:cNvSpPr txBox="1"/>
          <p:nvPr/>
        </p:nvSpPr>
        <p:spPr>
          <a:xfrm>
            <a:off x="1419225" y="2521059"/>
            <a:ext cx="10048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Qual a finalidade de um Banco de dados?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Como ele se conecta ao usuário?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Onde vemos que Banco de Dados é aplicado?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939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E56128-EC23-474D-A141-278F8871D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45" b="89848" l="2658" r="96179">
                        <a14:foregroundMark x1="10964" y1="26274" x2="9801" y2="20305"/>
                        <a14:foregroundMark x1="14452" y1="44162" x2="12507" y2="34185"/>
                        <a14:foregroundMark x1="2896" y1="35025" x2="2658" y2="35533"/>
                        <a14:foregroundMark x1="3486" y1="33767" x2="2896" y2="35025"/>
                        <a14:foregroundMark x1="5040" y1="30455" x2="4635" y2="31319"/>
                        <a14:foregroundMark x1="9252" y1="21475" x2="7758" y2="24660"/>
                        <a14:foregroundMark x1="9801" y1="20305" x2="9406" y2="21146"/>
                        <a14:foregroundMark x1="11226" y1="43291" x2="11628" y2="43655"/>
                        <a14:foregroundMark x1="8017" y1="40386" x2="11224" y2="43289"/>
                        <a14:foregroundMark x1="3779" y1="36548" x2="4105" y2="36844"/>
                        <a14:foregroundMark x1="2658" y1="35533" x2="3779" y2="36548"/>
                        <a14:foregroundMark x1="11628" y1="43655" x2="14120" y2="43655"/>
                        <a14:foregroundMark x1="20266" y1="63452" x2="19269" y2="30457"/>
                        <a14:foregroundMark x1="27392" y1="26910" x2="29734" y2="25888"/>
                        <a14:foregroundMark x1="23921" y1="28426" x2="24651" y2="28107"/>
                        <a14:foregroundMark x1="23379" y1="28663" x2="23921" y2="28426"/>
                        <a14:foregroundMark x1="21594" y1="29442" x2="22758" y2="28934"/>
                        <a14:foregroundMark x1="20433" y1="29949" x2="21594" y2="29442"/>
                        <a14:foregroundMark x1="19269" y1="30457" x2="20433" y2="29949"/>
                        <a14:foregroundMark x1="29964" y1="29442" x2="32060" y2="61929"/>
                        <a14:foregroundMark x1="29931" y1="28934" x2="29964" y2="29442"/>
                        <a14:foregroundMark x1="29898" y1="28426" x2="29931" y2="28934"/>
                        <a14:foregroundMark x1="29865" y1="27919" x2="29898" y2="28426"/>
                        <a14:foregroundMark x1="29832" y1="27411" x2="29865" y2="27919"/>
                        <a14:foregroundMark x1="29734" y1="25888" x2="29832" y2="27411"/>
                        <a14:foregroundMark x1="44020" y1="64975" x2="37523" y2="52792"/>
                        <a14:foregroundMark x1="37292" y1="46701" x2="37874" y2="42132"/>
                        <a14:foregroundMark x1="39039" y1="46701" x2="39203" y2="11168"/>
                        <a14:foregroundMark x1="39203" y1="21827" x2="39203" y2="21827"/>
                        <a14:foregroundMark x1="49834" y1="29949" x2="49834" y2="29949"/>
                        <a14:foregroundMark x1="68605" y1="32487" x2="68605" y2="32487"/>
                        <a14:foregroundMark x1="69269" y1="34010" x2="69269" y2="34010"/>
                        <a14:foregroundMark x1="78239" y1="23858" x2="78239" y2="23858"/>
                        <a14:foregroundMark x1="88206" y1="26396" x2="88206" y2="26396"/>
                        <a14:foregroundMark x1="80399" y1="45178" x2="80399" y2="45178"/>
                        <a14:foregroundMark x1="74419" y1="48223" x2="74419" y2="48223"/>
                        <a14:foregroundMark x1="81063" y1="65482" x2="81063" y2="65482"/>
                        <a14:foregroundMark x1="96013" y1="51269" x2="96013" y2="51269"/>
                        <a14:foregroundMark x1="96179" y1="29949" x2="96179" y2="29949"/>
                        <a14:foregroundMark x1="93854" y1="24873" x2="93854" y2="24873"/>
                        <a14:foregroundMark x1="92193" y1="24365" x2="92193" y2="24365"/>
                        <a14:foregroundMark x1="81063" y1="21320" x2="81063" y2="21320"/>
                        <a14:foregroundMark x1="63289" y1="24365" x2="63289" y2="24365"/>
                        <a14:backgroundMark x1="3488" y1="79695" x2="18605" y2="85787"/>
                        <a14:backgroundMark x1="24086" y1="31980" x2="24086" y2="31980"/>
                        <a14:backgroundMark x1="23588" y1="30964" x2="23588" y2="30964"/>
                        <a14:backgroundMark x1="23422" y1="29949" x2="23422" y2="29949"/>
                        <a14:backgroundMark x1="24585" y1="29949" x2="24585" y2="29949"/>
                        <a14:backgroundMark x1="24252" y1="29949" x2="24252" y2="29949"/>
                        <a14:backgroundMark x1="23754" y1="28934" x2="23754" y2="28934"/>
                        <a14:backgroundMark x1="23588" y1="28934" x2="23588" y2="28934"/>
                        <a14:backgroundMark x1="23588" y1="28934" x2="23588" y2="28934"/>
                        <a14:backgroundMark x1="23588" y1="28934" x2="23588" y2="28934"/>
                        <a14:backgroundMark x1="23754" y1="28426" x2="23754" y2="28426"/>
                        <a14:backgroundMark x1="24086" y1="28426" x2="24086" y2="28426"/>
                        <a14:backgroundMark x1="24585" y1="28426" x2="26910" y2="28426"/>
                        <a14:backgroundMark x1="24419" y1="28934" x2="24419" y2="28934"/>
                        <a14:backgroundMark x1="23588" y1="28934" x2="23588" y2="28934"/>
                        <a14:backgroundMark x1="22924" y1="28934" x2="22924" y2="28934"/>
                        <a14:backgroundMark x1="22757" y1="28934" x2="22757" y2="28934"/>
                        <a14:backgroundMark x1="22757" y1="28934" x2="22757" y2="28934"/>
                        <a14:backgroundMark x1="22757" y1="29949" x2="22757" y2="29949"/>
                        <a14:backgroundMark x1="22924" y1="30457" x2="22924" y2="30457"/>
                        <a14:backgroundMark x1="22757" y1="30457" x2="22757" y2="30457"/>
                        <a14:backgroundMark x1="22591" y1="30457" x2="22591" y2="30457"/>
                        <a14:backgroundMark x1="22591" y1="30457" x2="22591" y2="30457"/>
                        <a14:backgroundMark x1="22591" y1="29949" x2="22591" y2="29949"/>
                        <a14:backgroundMark x1="22591" y1="29949" x2="22591" y2="29949"/>
                        <a14:backgroundMark x1="22591" y1="29442" x2="22591" y2="29442"/>
                        <a14:backgroundMark x1="22591" y1="29442" x2="22591" y2="29442"/>
                        <a14:backgroundMark x1="22425" y1="29442" x2="22425" y2="29442"/>
                        <a14:backgroundMark x1="22591" y1="28934" x2="22591" y2="28934"/>
                        <a14:backgroundMark x1="22591" y1="28934" x2="22591" y2="28934"/>
                        <a14:backgroundMark x1="22757" y1="28934" x2="23422" y2="28426"/>
                        <a14:backgroundMark x1="24917" y1="28426" x2="24917" y2="28426"/>
                        <a14:backgroundMark x1="25415" y1="28426" x2="25914" y2="28426"/>
                        <a14:backgroundMark x1="26578" y1="28426" x2="27076" y2="28426"/>
                        <a14:backgroundMark x1="27243" y1="28426" x2="27243" y2="28426"/>
                        <a14:backgroundMark x1="27409" y1="29442" x2="27409" y2="29442"/>
                        <a14:backgroundMark x1="27409" y1="29442" x2="27409" y2="29442"/>
                        <a14:backgroundMark x1="27409" y1="29442" x2="27409" y2="29442"/>
                        <a14:backgroundMark x1="27575" y1="29442" x2="27575" y2="29442"/>
                        <a14:backgroundMark x1="27575" y1="28934" x2="27575" y2="28934"/>
                        <a14:backgroundMark x1="27243" y1="27919" x2="27243" y2="27919"/>
                        <a14:backgroundMark x1="27076" y1="27411" x2="27076" y2="27411"/>
                        <a14:backgroundMark x1="26744" y1="27411" x2="26744" y2="27411"/>
                        <a14:backgroundMark x1="27741" y1="28426" x2="27741" y2="28426"/>
                        <a14:backgroundMark x1="27907" y1="28426" x2="27907" y2="28426"/>
                        <a14:backgroundMark x1="27243" y1="28426" x2="27243" y2="28426"/>
                        <a14:backgroundMark x1="27243" y1="28426" x2="27243" y2="28426"/>
                        <a14:backgroundMark x1="24419" y1="28426" x2="24419" y2="28426"/>
                        <a14:backgroundMark x1="23920" y1="28426" x2="23920" y2="28426"/>
                        <a14:backgroundMark x1="23754" y1="28426" x2="23754" y2="28426"/>
                        <a14:backgroundMark x1="36213" y1="49746" x2="36711" y2="51777"/>
                        <a14:backgroundMark x1="37043" y1="46701" x2="37043" y2="52792"/>
                        <a14:backgroundMark x1="8472" y1="36548" x2="8472" y2="36548"/>
                        <a14:backgroundMark x1="5316" y1="37056" x2="5316" y2="37056"/>
                        <a14:backgroundMark x1="4817" y1="38579" x2="4817" y2="38579"/>
                        <a14:backgroundMark x1="4983" y1="39086" x2="8472" y2="38071"/>
                        <a14:backgroundMark x1="6146" y1="37563" x2="4651" y2="38579"/>
                        <a14:backgroundMark x1="4651" y1="38579" x2="4651" y2="38579"/>
                        <a14:backgroundMark x1="4983" y1="37056" x2="4983" y2="37056"/>
                        <a14:backgroundMark x1="4651" y1="35025" x2="4651" y2="35025"/>
                        <a14:backgroundMark x1="4485" y1="36548" x2="4485" y2="36548"/>
                        <a14:backgroundMark x1="4485" y1="37563" x2="4485" y2="37563"/>
                        <a14:backgroundMark x1="3987" y1="38579" x2="3987" y2="38579"/>
                        <a14:backgroundMark x1="4651" y1="36548" x2="5482" y2="35025"/>
                        <a14:backgroundMark x1="5648" y1="33503" x2="5648" y2="33503"/>
                        <a14:backgroundMark x1="5482" y1="32995" x2="5482" y2="32995"/>
                        <a14:backgroundMark x1="4817" y1="32487" x2="6977" y2="29442"/>
                        <a14:backgroundMark x1="11794" y1="31980" x2="11794" y2="31980"/>
                        <a14:backgroundMark x1="11960" y1="31980" x2="11960" y2="31980"/>
                        <a14:backgroundMark x1="11960" y1="32487" x2="11960" y2="32487"/>
                        <a14:backgroundMark x1="11960" y1="32487" x2="11960" y2="32487"/>
                        <a14:backgroundMark x1="12126" y1="32487" x2="12126" y2="32995"/>
                        <a14:backgroundMark x1="12126" y1="32995" x2="11628" y2="30457"/>
                        <a14:backgroundMark x1="11462" y1="29949" x2="12292" y2="34518"/>
                        <a14:backgroundMark x1="12292" y1="35025" x2="10133" y2="27919"/>
                        <a14:backgroundMark x1="4817" y1="31980" x2="5648" y2="29949"/>
                        <a14:backgroundMark x1="4817" y1="32487" x2="5316" y2="29442"/>
                        <a14:backgroundMark x1="12126" y1="35533" x2="12292" y2="34010"/>
                        <a14:backgroundMark x1="4983" y1="31980" x2="5648" y2="294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03" y="6082942"/>
            <a:ext cx="2380766" cy="775058"/>
          </a:xfrm>
          <a:prstGeom prst="rect">
            <a:avLst/>
          </a:prstGeom>
        </p:spPr>
      </p:pic>
      <p:sp>
        <p:nvSpPr>
          <p:cNvPr id="9" name="Título 5">
            <a:extLst>
              <a:ext uri="{FF2B5EF4-FFF2-40B4-BE49-F238E27FC236}">
                <a16:creationId xmlns:a16="http://schemas.microsoft.com/office/drawing/2014/main" id="{E84F1816-27BF-4854-9924-2042EF53FB5C}"/>
              </a:ext>
            </a:extLst>
          </p:cNvPr>
          <p:cNvSpPr txBox="1">
            <a:spLocks/>
          </p:cNvSpPr>
          <p:nvPr/>
        </p:nvSpPr>
        <p:spPr bwMode="auto">
          <a:xfrm>
            <a:off x="1524000" y="0"/>
            <a:ext cx="9143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3200" b="1" cap="small" dirty="0">
                <a:solidFill>
                  <a:srgbClr val="2D2D8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Introdução a Banco de Dados</a:t>
            </a:r>
          </a:p>
        </p:txBody>
      </p:sp>
      <p:sp>
        <p:nvSpPr>
          <p:cNvPr id="3" name="Título 5">
            <a:extLst>
              <a:ext uri="{FF2B5EF4-FFF2-40B4-BE49-F238E27FC236}">
                <a16:creationId xmlns:a16="http://schemas.microsoft.com/office/drawing/2014/main" id="{ECC70841-ED15-5676-6FBD-CAFB210F45E2}"/>
              </a:ext>
            </a:extLst>
          </p:cNvPr>
          <p:cNvSpPr txBox="1">
            <a:spLocks/>
          </p:cNvSpPr>
          <p:nvPr/>
        </p:nvSpPr>
        <p:spPr bwMode="auto">
          <a:xfrm>
            <a:off x="219074" y="1143000"/>
            <a:ext cx="47529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pt-BR" sz="2400" b="1" cap="small" dirty="0">
                <a:solidFill>
                  <a:srgbClr val="2D2D8A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Tipos dos dados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1EC4A6-3865-7F27-41C3-D2C40911EC30}"/>
              </a:ext>
            </a:extLst>
          </p:cNvPr>
          <p:cNvSpPr txBox="1"/>
          <p:nvPr/>
        </p:nvSpPr>
        <p:spPr>
          <a:xfrm>
            <a:off x="1419225" y="2521059"/>
            <a:ext cx="10048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Varchar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Integer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 err="1"/>
              <a:t>Boolean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2938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277</Words>
  <Application>Microsoft Office PowerPoint</Application>
  <PresentationFormat>Widescreen</PresentationFormat>
  <Paragraphs>64</Paragraphs>
  <Slides>10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Delegrego</dc:creator>
  <cp:lastModifiedBy>Henrique Delegrego</cp:lastModifiedBy>
  <cp:revision>168</cp:revision>
  <dcterms:created xsi:type="dcterms:W3CDTF">2022-04-15T16:34:30Z</dcterms:created>
  <dcterms:modified xsi:type="dcterms:W3CDTF">2023-11-07T22:13:18Z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28577e-0e52-49e2-b52e-02bb75ccb8f1_Enabled">
    <vt:lpwstr>true</vt:lpwstr>
  </property>
  <property fmtid="{D5CDD505-2E9C-101B-9397-08002B2CF9AE}" pid="3" name="MSIP_Label_8c28577e-0e52-49e2-b52e-02bb75ccb8f1_SetDate">
    <vt:lpwstr>2023-11-07T22:13:18Z</vt:lpwstr>
  </property>
  <property fmtid="{D5CDD505-2E9C-101B-9397-08002B2CF9AE}" pid="4" name="MSIP_Label_8c28577e-0e52-49e2-b52e-02bb75ccb8f1_Method">
    <vt:lpwstr>Standard</vt:lpwstr>
  </property>
  <property fmtid="{D5CDD505-2E9C-101B-9397-08002B2CF9AE}" pid="5" name="MSIP_Label_8c28577e-0e52-49e2-b52e-02bb75ccb8f1_Name">
    <vt:lpwstr>defa4170-0d19-0005-0004-bc88714345d2</vt:lpwstr>
  </property>
  <property fmtid="{D5CDD505-2E9C-101B-9397-08002B2CF9AE}" pid="6" name="MSIP_Label_8c28577e-0e52-49e2-b52e-02bb75ccb8f1_SiteId">
    <vt:lpwstr>0c2d222a-ecda-4b70-960a-acef6ced3052</vt:lpwstr>
  </property>
  <property fmtid="{D5CDD505-2E9C-101B-9397-08002B2CF9AE}" pid="7" name="MSIP_Label_8c28577e-0e52-49e2-b52e-02bb75ccb8f1_ActionId">
    <vt:lpwstr>46b85106-7fcf-4ebb-afda-243c7fb9934b</vt:lpwstr>
  </property>
  <property fmtid="{D5CDD505-2E9C-101B-9397-08002B2CF9AE}" pid="8" name="MSIP_Label_8c28577e-0e52-49e2-b52e-02bb75ccb8f1_ContentBits">
    <vt:lpwstr>0</vt:lpwstr>
  </property>
</Properties>
</file>