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7" r:id="rId3"/>
    <p:sldId id="291" r:id="rId4"/>
    <p:sldId id="288" r:id="rId5"/>
    <p:sldId id="289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B3AE3913-4759-4F95-B8B0-5B55C80C662B}"/>
    <pc:docChg chg="undo custSel addSld delSld modSld sldOrd">
      <pc:chgData name="Henrique Delegrego" userId="dda1244064eddf32" providerId="LiveId" clId="{B3AE3913-4759-4F95-B8B0-5B55C80C662B}" dt="2023-10-17T13:35:04.490" v="181" actId="47"/>
      <pc:docMkLst>
        <pc:docMk/>
      </pc:docMkLst>
      <pc:sldChg chg="modSp add del mod">
        <pc:chgData name="Henrique Delegrego" userId="dda1244064eddf32" providerId="LiveId" clId="{B3AE3913-4759-4F95-B8B0-5B55C80C662B}" dt="2023-10-17T12:53:37.546" v="156" actId="2696"/>
        <pc:sldMkLst>
          <pc:docMk/>
          <pc:sldMk cId="1270246519" sldId="288"/>
        </pc:sldMkLst>
        <pc:spChg chg="mod">
          <ac:chgData name="Henrique Delegrego" userId="dda1244064eddf32" providerId="LiveId" clId="{B3AE3913-4759-4F95-B8B0-5B55C80C662B}" dt="2023-10-17T12:45:20.209" v="89" actId="790"/>
          <ac:spMkLst>
            <pc:docMk/>
            <pc:sldMk cId="1270246519" sldId="288"/>
            <ac:spMk id="12" creationId="{CBE09E63-A959-A206-E35C-8C0A62E3ECE6}"/>
          </ac:spMkLst>
        </pc:spChg>
      </pc:sldChg>
      <pc:sldChg chg="addSp delSp modSp add mod">
        <pc:chgData name="Henrique Delegrego" userId="dda1244064eddf32" providerId="LiveId" clId="{B3AE3913-4759-4F95-B8B0-5B55C80C662B}" dt="2023-10-17T12:46:30.981" v="99"/>
        <pc:sldMkLst>
          <pc:docMk/>
          <pc:sldMk cId="4130295732" sldId="289"/>
        </pc:sldMkLst>
        <pc:spChg chg="add mod">
          <ac:chgData name="Henrique Delegrego" userId="dda1244064eddf32" providerId="LiveId" clId="{B3AE3913-4759-4F95-B8B0-5B55C80C662B}" dt="2023-10-17T12:46:30.981" v="99"/>
          <ac:spMkLst>
            <pc:docMk/>
            <pc:sldMk cId="4130295732" sldId="289"/>
            <ac:spMk id="2" creationId="{9BFDD728-810B-5BBD-5A38-9794F9A591DD}"/>
          </ac:spMkLst>
        </pc:spChg>
        <pc:spChg chg="add del mod">
          <ac:chgData name="Henrique Delegrego" userId="dda1244064eddf32" providerId="LiveId" clId="{B3AE3913-4759-4F95-B8B0-5B55C80C662B}" dt="2023-10-17T12:46:13.176" v="95" actId="478"/>
          <ac:spMkLst>
            <pc:docMk/>
            <pc:sldMk cId="4130295732" sldId="289"/>
            <ac:spMk id="3" creationId="{59319FF3-D295-D549-6097-4AAF8A220165}"/>
          </ac:spMkLst>
        </pc:spChg>
        <pc:spChg chg="del">
          <ac:chgData name="Henrique Delegrego" userId="dda1244064eddf32" providerId="LiveId" clId="{B3AE3913-4759-4F95-B8B0-5B55C80C662B}" dt="2023-10-17T12:42:37.458" v="5" actId="478"/>
          <ac:spMkLst>
            <pc:docMk/>
            <pc:sldMk cId="4130295732" sldId="289"/>
            <ac:spMk id="11" creationId="{B805AA11-E76C-21D9-6FC4-E9323373F839}"/>
          </ac:spMkLst>
        </pc:spChg>
        <pc:spChg chg="del mod">
          <ac:chgData name="Henrique Delegrego" userId="dda1244064eddf32" providerId="LiveId" clId="{B3AE3913-4759-4F95-B8B0-5B55C80C662B}" dt="2023-10-17T12:42:38.522" v="6" actId="478"/>
          <ac:spMkLst>
            <pc:docMk/>
            <pc:sldMk cId="4130295732" sldId="289"/>
            <ac:spMk id="12" creationId="{CBE09E63-A959-A206-E35C-8C0A62E3ECE6}"/>
          </ac:spMkLst>
        </pc:spChg>
        <pc:spChg chg="del">
          <ac:chgData name="Henrique Delegrego" userId="dda1244064eddf32" providerId="LiveId" clId="{B3AE3913-4759-4F95-B8B0-5B55C80C662B}" dt="2023-10-17T12:42:39.868" v="7" actId="478"/>
          <ac:spMkLst>
            <pc:docMk/>
            <pc:sldMk cId="4130295732" sldId="289"/>
            <ac:spMk id="13" creationId="{044A5C6C-5449-6A88-4861-280A6C2F7639}"/>
          </ac:spMkLst>
        </pc:spChg>
        <pc:picChg chg="del">
          <ac:chgData name="Henrique Delegrego" userId="dda1244064eddf32" providerId="LiveId" clId="{B3AE3913-4759-4F95-B8B0-5B55C80C662B}" dt="2023-10-17T12:42:35.722" v="3" actId="478"/>
          <ac:picMkLst>
            <pc:docMk/>
            <pc:sldMk cId="4130295732" sldId="289"/>
            <ac:picMk id="6" creationId="{E574E774-3F60-1851-4359-1B1D9325B18B}"/>
          </ac:picMkLst>
        </pc:picChg>
        <pc:picChg chg="del mod">
          <ac:chgData name="Henrique Delegrego" userId="dda1244064eddf32" providerId="LiveId" clId="{B3AE3913-4759-4F95-B8B0-5B55C80C662B}" dt="2023-10-17T12:42:35.393" v="2" actId="478"/>
          <ac:picMkLst>
            <pc:docMk/>
            <pc:sldMk cId="4130295732" sldId="289"/>
            <ac:picMk id="10" creationId="{082B85BF-43B4-E07F-1BAE-4553B5981A92}"/>
          </ac:picMkLst>
        </pc:picChg>
        <pc:picChg chg="add mod">
          <ac:chgData name="Henrique Delegrego" userId="dda1244064eddf32" providerId="LiveId" clId="{B3AE3913-4759-4F95-B8B0-5B55C80C662B}" dt="2023-10-17T12:44:41.305" v="80" actId="1076"/>
          <ac:picMkLst>
            <pc:docMk/>
            <pc:sldMk cId="4130295732" sldId="289"/>
            <ac:picMk id="1026" creationId="{097E0B28-C77F-62B4-8C82-B4526FDF592B}"/>
          </ac:picMkLst>
        </pc:picChg>
      </pc:sldChg>
      <pc:sldChg chg="addSp delSp modSp add del mod">
        <pc:chgData name="Henrique Delegrego" userId="dda1244064eddf32" providerId="LiveId" clId="{B3AE3913-4759-4F95-B8B0-5B55C80C662B}" dt="2023-10-17T13:35:04.490" v="181" actId="47"/>
        <pc:sldMkLst>
          <pc:docMk/>
          <pc:sldMk cId="3456380503" sldId="290"/>
        </pc:sldMkLst>
        <pc:spChg chg="add mod">
          <ac:chgData name="Henrique Delegrego" userId="dda1244064eddf32" providerId="LiveId" clId="{B3AE3913-4759-4F95-B8B0-5B55C80C662B}" dt="2023-10-17T12:49:07.737" v="153" actId="14100"/>
          <ac:spMkLst>
            <pc:docMk/>
            <pc:sldMk cId="3456380503" sldId="290"/>
            <ac:spMk id="2" creationId="{2A55F08E-009A-0B92-1DE5-7CE9D64E13F2}"/>
          </ac:spMkLst>
        </pc:spChg>
        <pc:picChg chg="del">
          <ac:chgData name="Henrique Delegrego" userId="dda1244064eddf32" providerId="LiveId" clId="{B3AE3913-4759-4F95-B8B0-5B55C80C662B}" dt="2023-10-17T12:44:00.538" v="15" actId="478"/>
          <ac:picMkLst>
            <pc:docMk/>
            <pc:sldMk cId="3456380503" sldId="290"/>
            <ac:picMk id="1026" creationId="{097E0B28-C77F-62B4-8C82-B4526FDF592B}"/>
          </ac:picMkLst>
        </pc:picChg>
        <pc:picChg chg="add mod">
          <ac:chgData name="Henrique Delegrego" userId="dda1244064eddf32" providerId="LiveId" clId="{B3AE3913-4759-4F95-B8B0-5B55C80C662B}" dt="2023-10-17T12:49:13.388" v="154" actId="1076"/>
          <ac:picMkLst>
            <pc:docMk/>
            <pc:sldMk cId="3456380503" sldId="290"/>
            <ac:picMk id="2050" creationId="{F0480A9D-82D9-FDCD-736B-81BFC8B2FA29}"/>
          </ac:picMkLst>
        </pc:picChg>
      </pc:sldChg>
      <pc:sldChg chg="addSp delSp modSp add mod ord">
        <pc:chgData name="Henrique Delegrego" userId="dda1244064eddf32" providerId="LiveId" clId="{B3AE3913-4759-4F95-B8B0-5B55C80C662B}" dt="2023-10-17T12:56:00.997" v="180" actId="1076"/>
        <pc:sldMkLst>
          <pc:docMk/>
          <pc:sldMk cId="2444226355" sldId="291"/>
        </pc:sldMkLst>
        <pc:spChg chg="del">
          <ac:chgData name="Henrique Delegrego" userId="dda1244064eddf32" providerId="LiveId" clId="{B3AE3913-4759-4F95-B8B0-5B55C80C662B}" dt="2023-10-17T12:53:43.456" v="162" actId="478"/>
          <ac:spMkLst>
            <pc:docMk/>
            <pc:sldMk cId="2444226355" sldId="291"/>
            <ac:spMk id="11" creationId="{B805AA11-E76C-21D9-6FC4-E9323373F839}"/>
          </ac:spMkLst>
        </pc:spChg>
        <pc:spChg chg="del">
          <ac:chgData name="Henrique Delegrego" userId="dda1244064eddf32" providerId="LiveId" clId="{B3AE3913-4759-4F95-B8B0-5B55C80C662B}" dt="2023-10-17T12:53:45.251" v="163" actId="478"/>
          <ac:spMkLst>
            <pc:docMk/>
            <pc:sldMk cId="2444226355" sldId="291"/>
            <ac:spMk id="12" creationId="{CBE09E63-A959-A206-E35C-8C0A62E3ECE6}"/>
          </ac:spMkLst>
        </pc:spChg>
        <pc:spChg chg="del">
          <ac:chgData name="Henrique Delegrego" userId="dda1244064eddf32" providerId="LiveId" clId="{B3AE3913-4759-4F95-B8B0-5B55C80C662B}" dt="2023-10-17T12:53:46.432" v="164" actId="478"/>
          <ac:spMkLst>
            <pc:docMk/>
            <pc:sldMk cId="2444226355" sldId="291"/>
            <ac:spMk id="13" creationId="{044A5C6C-5449-6A88-4861-280A6C2F7639}"/>
          </ac:spMkLst>
        </pc:spChg>
        <pc:picChg chg="add del mod modCrop">
          <ac:chgData name="Henrique Delegrego" userId="dda1244064eddf32" providerId="LiveId" clId="{B3AE3913-4759-4F95-B8B0-5B55C80C662B}" dt="2023-10-17T12:54:38.926" v="171" actId="478"/>
          <ac:picMkLst>
            <pc:docMk/>
            <pc:sldMk cId="2444226355" sldId="291"/>
            <ac:picMk id="3" creationId="{DE80E378-0A3D-15AE-DD27-B1717C013C1F}"/>
          </ac:picMkLst>
        </pc:picChg>
        <pc:picChg chg="del">
          <ac:chgData name="Henrique Delegrego" userId="dda1244064eddf32" providerId="LiveId" clId="{B3AE3913-4759-4F95-B8B0-5B55C80C662B}" dt="2023-10-17T12:53:42.429" v="161" actId="478"/>
          <ac:picMkLst>
            <pc:docMk/>
            <pc:sldMk cId="2444226355" sldId="291"/>
            <ac:picMk id="6" creationId="{E574E774-3F60-1851-4359-1B1D9325B18B}"/>
          </ac:picMkLst>
        </pc:picChg>
        <pc:picChg chg="add mod modCrop">
          <ac:chgData name="Henrique Delegrego" userId="dda1244064eddf32" providerId="LiveId" clId="{B3AE3913-4759-4F95-B8B0-5B55C80C662B}" dt="2023-10-17T12:56:00.997" v="180" actId="1076"/>
          <ac:picMkLst>
            <pc:docMk/>
            <pc:sldMk cId="2444226355" sldId="291"/>
            <ac:picMk id="7" creationId="{2BB74E15-4CAF-9951-538D-660E0562A609}"/>
          </ac:picMkLst>
        </pc:picChg>
        <pc:picChg chg="del">
          <ac:chgData name="Henrique Delegrego" userId="dda1244064eddf32" providerId="LiveId" clId="{B3AE3913-4759-4F95-B8B0-5B55C80C662B}" dt="2023-10-17T12:53:42.074" v="160" actId="478"/>
          <ac:picMkLst>
            <pc:docMk/>
            <pc:sldMk cId="2444226355" sldId="291"/>
            <ac:picMk id="10" creationId="{082B85BF-43B4-E07F-1BAE-4553B5981A92}"/>
          </ac:picMkLst>
        </pc:picChg>
      </pc:sldChg>
    </pc:docChg>
  </pc:docChgLst>
  <pc:docChgLst>
    <pc:chgData name="Henrique Delegrego" userId="dda1244064eddf32" providerId="LiveId" clId="{12EB0694-3B49-48A3-95F7-95ECF43ABFC8}"/>
    <pc:docChg chg="custSel addSld delSld modSld sldOrd">
      <pc:chgData name="Henrique Delegrego" userId="dda1244064eddf32" providerId="LiveId" clId="{12EB0694-3B49-48A3-95F7-95ECF43ABFC8}" dt="2023-10-18T17:12:38.973" v="147" actId="1076"/>
      <pc:docMkLst>
        <pc:docMk/>
      </pc:docMkLst>
      <pc:sldChg chg="del">
        <pc:chgData name="Henrique Delegrego" userId="dda1244064eddf32" providerId="LiveId" clId="{12EB0694-3B49-48A3-95F7-95ECF43ABFC8}" dt="2023-10-06T04:14:43.414" v="1" actId="47"/>
        <pc:sldMkLst>
          <pc:docMk/>
          <pc:sldMk cId="109857222" sldId="256"/>
        </pc:sldMkLst>
      </pc:sldChg>
      <pc:sldChg chg="addSp delSp modSp add mod">
        <pc:chgData name="Henrique Delegrego" userId="dda1244064eddf32" providerId="LiveId" clId="{12EB0694-3B49-48A3-95F7-95ECF43ABFC8}" dt="2023-10-18T17:12:38.973" v="147" actId="1076"/>
        <pc:sldMkLst>
          <pc:docMk/>
          <pc:sldMk cId="3397513274" sldId="277"/>
        </pc:sldMkLst>
        <pc:spChg chg="mod">
          <ac:chgData name="Henrique Delegrego" userId="dda1244064eddf32" providerId="LiveId" clId="{12EB0694-3B49-48A3-95F7-95ECF43ABFC8}" dt="2023-10-06T04:20:15.996" v="54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Henrique Delegrego" userId="dda1244064eddf32" providerId="LiveId" clId="{12EB0694-3B49-48A3-95F7-95ECF43ABFC8}" dt="2023-10-06T04:15:48.679" v="14"/>
          <ac:spMkLst>
            <pc:docMk/>
            <pc:sldMk cId="3397513274" sldId="277"/>
            <ac:spMk id="9" creationId="{E84F1816-27BF-4854-9924-2042EF53FB5C}"/>
          </ac:spMkLst>
        </pc:spChg>
        <pc:spChg chg="del mod">
          <ac:chgData name="Henrique Delegrego" userId="dda1244064eddf32" providerId="LiveId" clId="{12EB0694-3B49-48A3-95F7-95ECF43ABFC8}" dt="2023-10-06T04:16:23.641" v="44" actId="478"/>
          <ac:spMkLst>
            <pc:docMk/>
            <pc:sldMk cId="3397513274" sldId="277"/>
            <ac:spMk id="10" creationId="{55B92DEB-4D10-41C6-B87B-C5529AADCF25}"/>
          </ac:spMkLst>
        </pc:spChg>
        <pc:spChg chg="del">
          <ac:chgData name="Henrique Delegrego" userId="dda1244064eddf32" providerId="LiveId" clId="{12EB0694-3B49-48A3-95F7-95ECF43ABFC8}" dt="2023-10-06T04:16:24.555" v="45" actId="478"/>
          <ac:spMkLst>
            <pc:docMk/>
            <pc:sldMk cId="3397513274" sldId="277"/>
            <ac:spMk id="11" creationId="{839613DD-91DF-47D8-B247-AD6B61AD3D2B}"/>
          </ac:spMkLst>
        </pc:spChg>
        <pc:spChg chg="del">
          <ac:chgData name="Henrique Delegrego" userId="dda1244064eddf32" providerId="LiveId" clId="{12EB0694-3B49-48A3-95F7-95ECF43ABFC8}" dt="2023-10-06T04:16:25.533" v="46" actId="478"/>
          <ac:spMkLst>
            <pc:docMk/>
            <pc:sldMk cId="3397513274" sldId="277"/>
            <ac:spMk id="12" creationId="{1FA74757-9A13-4A7E-839F-5B19E3173C61}"/>
          </ac:spMkLst>
        </pc:spChg>
        <pc:picChg chg="add mod modCrop">
          <ac:chgData name="Henrique Delegrego" userId="dda1244064eddf32" providerId="LiveId" clId="{12EB0694-3B49-48A3-95F7-95ECF43ABFC8}" dt="2023-10-18T17:12:38.973" v="147" actId="1076"/>
          <ac:picMkLst>
            <pc:docMk/>
            <pc:sldMk cId="3397513274" sldId="277"/>
            <ac:picMk id="3" creationId="{59814AB8-0899-EE65-5052-C42E87578CC5}"/>
          </ac:picMkLst>
        </pc:picChg>
        <pc:picChg chg="del">
          <ac:chgData name="Henrique Delegrego" userId="dda1244064eddf32" providerId="LiveId" clId="{12EB0694-3B49-48A3-95F7-95ECF43ABFC8}" dt="2023-10-06T04:16:21.464" v="42" actId="478"/>
          <ac:picMkLst>
            <pc:docMk/>
            <pc:sldMk cId="3397513274" sldId="277"/>
            <ac:picMk id="2052" creationId="{B8F678F9-CE4C-4FFE-8931-9BF664F8964D}"/>
          </ac:picMkLst>
        </pc:picChg>
        <pc:picChg chg="del">
          <ac:chgData name="Henrique Delegrego" userId="dda1244064eddf32" providerId="LiveId" clId="{12EB0694-3B49-48A3-95F7-95ECF43ABFC8}" dt="2023-10-06T04:16:25.884" v="47" actId="478"/>
          <ac:picMkLst>
            <pc:docMk/>
            <pc:sldMk cId="3397513274" sldId="277"/>
            <ac:picMk id="2054" creationId="{6C1B81C7-EF21-4D51-A2BA-F8E367C2B724}"/>
          </ac:picMkLst>
        </pc:picChg>
        <pc:picChg chg="del">
          <ac:chgData name="Henrique Delegrego" userId="dda1244064eddf32" providerId="LiveId" clId="{12EB0694-3B49-48A3-95F7-95ECF43ABFC8}" dt="2023-10-06T04:16:26.340" v="48" actId="478"/>
          <ac:picMkLst>
            <pc:docMk/>
            <pc:sldMk cId="3397513274" sldId="277"/>
            <ac:picMk id="2056" creationId="{26C28682-FD7B-4787-94C9-0085A1D3253F}"/>
          </ac:picMkLst>
        </pc:picChg>
      </pc:sldChg>
      <pc:sldChg chg="modSp add mod ord">
        <pc:chgData name="Henrique Delegrego" userId="dda1244064eddf32" providerId="LiveId" clId="{12EB0694-3B49-48A3-95F7-95ECF43ABFC8}" dt="2023-10-06T04:16:17.376" v="41" actId="255"/>
        <pc:sldMkLst>
          <pc:docMk/>
          <pc:sldMk cId="1624184106" sldId="287"/>
        </pc:sldMkLst>
        <pc:spChg chg="mod">
          <ac:chgData name="Henrique Delegrego" userId="dda1244064eddf32" providerId="LiveId" clId="{12EB0694-3B49-48A3-95F7-95ECF43ABFC8}" dt="2023-10-06T04:16:17.376" v="41" actId="255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12EB0694-3B49-48A3-95F7-95ECF43ABFC8}" dt="2023-10-06T04:29:10.998" v="141" actId="403"/>
        <pc:sldMkLst>
          <pc:docMk/>
          <pc:sldMk cId="1270246519" sldId="288"/>
        </pc:sldMkLst>
        <pc:spChg chg="add del">
          <ac:chgData name="Henrique Delegrego" userId="dda1244064eddf32" providerId="LiveId" clId="{12EB0694-3B49-48A3-95F7-95ECF43ABFC8}" dt="2023-10-06T04:25:15.899" v="64" actId="478"/>
          <ac:spMkLst>
            <pc:docMk/>
            <pc:sldMk cId="1270246519" sldId="288"/>
            <ac:spMk id="2" creationId="{D4FD4CF7-C179-AF25-BC8E-96C73A88EE67}"/>
          </ac:spMkLst>
        </pc:spChg>
        <pc:spChg chg="mod">
          <ac:chgData name="Henrique Delegrego" userId="dda1244064eddf32" providerId="LiveId" clId="{12EB0694-3B49-48A3-95F7-95ECF43ABFC8}" dt="2023-10-06T04:20:26.325" v="61" actId="14100"/>
          <ac:spMkLst>
            <pc:docMk/>
            <pc:sldMk cId="1270246519" sldId="288"/>
            <ac:spMk id="8" creationId="{1787E568-2F57-4A57-869C-CC2C03086BA8}"/>
          </ac:spMkLst>
        </pc:spChg>
        <pc:spChg chg="add mod">
          <ac:chgData name="Henrique Delegrego" userId="dda1244064eddf32" providerId="LiveId" clId="{12EB0694-3B49-48A3-95F7-95ECF43ABFC8}" dt="2023-10-06T04:29:05.118" v="135" actId="1076"/>
          <ac:spMkLst>
            <pc:docMk/>
            <pc:sldMk cId="1270246519" sldId="288"/>
            <ac:spMk id="11" creationId="{B805AA11-E76C-21D9-6FC4-E9323373F839}"/>
          </ac:spMkLst>
        </pc:spChg>
        <pc:spChg chg="add mod">
          <ac:chgData name="Henrique Delegrego" userId="dda1244064eddf32" providerId="LiveId" clId="{12EB0694-3B49-48A3-95F7-95ECF43ABFC8}" dt="2023-10-06T04:29:08.610" v="139" actId="1076"/>
          <ac:spMkLst>
            <pc:docMk/>
            <pc:sldMk cId="1270246519" sldId="288"/>
            <ac:spMk id="12" creationId="{CBE09E63-A959-A206-E35C-8C0A62E3ECE6}"/>
          </ac:spMkLst>
        </pc:spChg>
        <pc:spChg chg="add mod">
          <ac:chgData name="Henrique Delegrego" userId="dda1244064eddf32" providerId="LiveId" clId="{12EB0694-3B49-48A3-95F7-95ECF43ABFC8}" dt="2023-10-06T04:29:10.998" v="141" actId="403"/>
          <ac:spMkLst>
            <pc:docMk/>
            <pc:sldMk cId="1270246519" sldId="288"/>
            <ac:spMk id="13" creationId="{044A5C6C-5449-6A88-4861-280A6C2F7639}"/>
          </ac:spMkLst>
        </pc:spChg>
        <pc:picChg chg="del">
          <ac:chgData name="Henrique Delegrego" userId="dda1244064eddf32" providerId="LiveId" clId="{12EB0694-3B49-48A3-95F7-95ECF43ABFC8}" dt="2023-10-06T04:20:28.382" v="62" actId="478"/>
          <ac:picMkLst>
            <pc:docMk/>
            <pc:sldMk cId="1270246519" sldId="288"/>
            <ac:picMk id="3" creationId="{59814AB8-0899-EE65-5052-C42E87578CC5}"/>
          </ac:picMkLst>
        </pc:picChg>
        <pc:picChg chg="add mod modCrop">
          <ac:chgData name="Henrique Delegrego" userId="dda1244064eddf32" providerId="LiveId" clId="{12EB0694-3B49-48A3-95F7-95ECF43ABFC8}" dt="2023-10-06T04:28:19.046" v="85" actId="1076"/>
          <ac:picMkLst>
            <pc:docMk/>
            <pc:sldMk cId="1270246519" sldId="288"/>
            <ac:picMk id="6" creationId="{E574E774-3F60-1851-4359-1B1D9325B18B}"/>
          </ac:picMkLst>
        </pc:picChg>
        <pc:picChg chg="add mod modCrop">
          <ac:chgData name="Henrique Delegrego" userId="dda1244064eddf32" providerId="LiveId" clId="{12EB0694-3B49-48A3-95F7-95ECF43ABFC8}" dt="2023-10-06T04:28:20.675" v="86" actId="1076"/>
          <ac:picMkLst>
            <pc:docMk/>
            <pc:sldMk cId="1270246519" sldId="288"/>
            <ac:picMk id="10" creationId="{082B85BF-43B4-E07F-1BAE-4553B5981A92}"/>
          </ac:picMkLst>
        </pc:picChg>
      </pc:sldChg>
      <pc:sldChg chg="add del">
        <pc:chgData name="Henrique Delegrego" userId="dda1244064eddf32" providerId="LiveId" clId="{12EB0694-3B49-48A3-95F7-95ECF43ABFC8}" dt="2023-10-06T04:15:07.773" v="4" actId="47"/>
        <pc:sldMkLst>
          <pc:docMk/>
          <pc:sldMk cId="3913280869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0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</a:t>
            </a:r>
            <a:r>
              <a:rPr lang="pt-BR" sz="535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e Diagramas de Classe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2460498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3" name="Picture 2" descr="A diagram of a basic algorithm&#10;&#10;Description automatically generated">
            <a:extLst>
              <a:ext uri="{FF2B5EF4-FFF2-40B4-BE49-F238E27FC236}">
                <a16:creationId xmlns:a16="http://schemas.microsoft.com/office/drawing/2014/main" id="{59814AB8-0899-EE65-5052-C42E87578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1320" r="2231" b="2491"/>
          <a:stretch/>
        </p:blipFill>
        <p:spPr>
          <a:xfrm>
            <a:off x="2525087" y="1352953"/>
            <a:ext cx="6216242" cy="47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74E15-4CAF-9951-538D-660E0562A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" t="1792" r="1651" b="1393"/>
          <a:stretch/>
        </p:blipFill>
        <p:spPr>
          <a:xfrm>
            <a:off x="3151237" y="1750142"/>
            <a:ext cx="5889523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4E774-3F60-1851-4359-1B1D9325B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6" t="2569" r="3858" b="18532"/>
          <a:stretch/>
        </p:blipFill>
        <p:spPr>
          <a:xfrm>
            <a:off x="4876800" y="1212457"/>
            <a:ext cx="4267198" cy="5410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B85BF-43B4-E07F-1BAE-4553B5981A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1" t="1957" r="6648"/>
          <a:stretch/>
        </p:blipFill>
        <p:spPr>
          <a:xfrm>
            <a:off x="570451" y="2233041"/>
            <a:ext cx="3649211" cy="3469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05AA11-E76C-21D9-6FC4-E9323373F839}"/>
              </a:ext>
            </a:extLst>
          </p:cNvPr>
          <p:cNvSpPr txBox="1"/>
          <p:nvPr/>
        </p:nvSpPr>
        <p:spPr>
          <a:xfrm>
            <a:off x="9245070" y="1190671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Nome da classe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09E63-A959-A206-E35C-8C0A62E3ECE6}"/>
              </a:ext>
            </a:extLst>
          </p:cNvPr>
          <p:cNvSpPr txBox="1"/>
          <p:nvPr/>
        </p:nvSpPr>
        <p:spPr>
          <a:xfrm>
            <a:off x="9566322" y="2296639"/>
            <a:ext cx="15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Atributos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A5C6C-5449-6A88-4861-280A6C2F7639}"/>
              </a:ext>
            </a:extLst>
          </p:cNvPr>
          <p:cNvSpPr txBox="1"/>
          <p:nvPr/>
        </p:nvSpPr>
        <p:spPr>
          <a:xfrm>
            <a:off x="9566322" y="4604865"/>
            <a:ext cx="149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2702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1026" name="Picture 2" descr="9.13. static">
            <a:extLst>
              <a:ext uri="{FF2B5EF4-FFF2-40B4-BE49-F238E27FC236}">
                <a16:creationId xmlns:a16="http://schemas.microsoft.com/office/drawing/2014/main" id="{097E0B28-C77F-62B4-8C82-B4526FDF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94" y="2326165"/>
            <a:ext cx="4405798" cy="33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FDD728-810B-5BBD-5A38-9794F9A591DD}"/>
              </a:ext>
            </a:extLst>
          </p:cNvPr>
          <p:cNvSpPr txBox="1"/>
          <p:nvPr/>
        </p:nvSpPr>
        <p:spPr>
          <a:xfrm>
            <a:off x="5781092" y="2686050"/>
            <a:ext cx="6153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Métodos</a:t>
            </a:r>
            <a:r>
              <a:rPr lang="en-GB" sz="3200" dirty="0"/>
              <a:t> e </a:t>
            </a:r>
            <a:r>
              <a:rPr lang="pt-BR" sz="3200" dirty="0"/>
              <a:t>atributos</a:t>
            </a:r>
            <a:r>
              <a:rPr lang="en-GB" sz="3200" dirty="0"/>
              <a:t> com underline </a:t>
            </a:r>
            <a:r>
              <a:rPr lang="en-GB" sz="3200" dirty="0" err="1"/>
              <a:t>são</a:t>
            </a:r>
            <a:r>
              <a:rPr lang="en-GB" sz="3200" dirty="0"/>
              <a:t> </a:t>
            </a:r>
            <a:r>
              <a:rPr lang="en-GB" sz="3200" dirty="0" err="1"/>
              <a:t>estáticos</a:t>
            </a:r>
            <a:r>
              <a:rPr lang="en-GB" sz="3200" dirty="0"/>
              <a:t> (static)</a:t>
            </a:r>
          </a:p>
        </p:txBody>
      </p:sp>
    </p:spTree>
    <p:extLst>
      <p:ext uri="{BB962C8B-B14F-4D97-AF65-F5344CB8AC3E}">
        <p14:creationId xmlns:p14="http://schemas.microsoft.com/office/powerpoint/2010/main" val="413029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Henrique Delegrego</cp:lastModifiedBy>
  <cp:revision>2</cp:revision>
  <dcterms:created xsi:type="dcterms:W3CDTF">2013-07-15T20:26:40Z</dcterms:created>
  <dcterms:modified xsi:type="dcterms:W3CDTF">2023-10-18T17:12:39Z</dcterms:modified>
</cp:coreProperties>
</file>