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92" r:id="rId3"/>
    <p:sldId id="293" r:id="rId4"/>
    <p:sldId id="294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81D62-5281-41CB-80FA-4179C13DA961}" v="63" dt="2023-08-31T13:46:3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5165" autoAdjust="0"/>
  </p:normalViewPr>
  <p:slideViewPr>
    <p:cSldViewPr snapToGrid="0">
      <p:cViewPr>
        <p:scale>
          <a:sx n="75" d="100"/>
          <a:sy n="75" d="100"/>
        </p:scale>
        <p:origin x="120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2AB81D62-5281-41CB-80FA-4179C13DA961}"/>
    <pc:docChg chg="undo custSel addSld delSld modSld">
      <pc:chgData name="Henrique Delegrego" userId="dda1244064eddf32" providerId="LiveId" clId="{2AB81D62-5281-41CB-80FA-4179C13DA961}" dt="2023-08-31T13:48:04.861" v="1469" actId="1076"/>
      <pc:docMkLst>
        <pc:docMk/>
      </pc:docMkLst>
      <pc:sldChg chg="del">
        <pc:chgData name="Henrique Delegrego" userId="dda1244064eddf32" providerId="LiveId" clId="{2AB81D62-5281-41CB-80FA-4179C13DA961}" dt="2023-08-31T11:58:07.480" v="0" actId="47"/>
        <pc:sldMkLst>
          <pc:docMk/>
          <pc:sldMk cId="3397513274" sldId="277"/>
        </pc:sldMkLst>
      </pc:sldChg>
      <pc:sldChg chg="modSp mod">
        <pc:chgData name="Henrique Delegrego" userId="dda1244064eddf32" providerId="LiveId" clId="{2AB81D62-5281-41CB-80FA-4179C13DA961}" dt="2023-08-31T13:05:49.166" v="596" actId="20577"/>
        <pc:sldMkLst>
          <pc:docMk/>
          <pc:sldMk cId="1624184106" sldId="287"/>
        </pc:sldMkLst>
        <pc:spChg chg="mod">
          <ac:chgData name="Henrique Delegrego" userId="dda1244064eddf32" providerId="LiveId" clId="{2AB81D62-5281-41CB-80FA-4179C13DA961}" dt="2023-08-31T13:05:49.166" v="596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3036955571" sldId="288"/>
        </pc:sldMkLst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2888885781" sldId="289"/>
        </pc:sldMkLst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3297254327" sldId="290"/>
        </pc:sldMkLst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2468976855" sldId="291"/>
        </pc:sldMkLst>
      </pc:sldChg>
      <pc:sldChg chg="addSp delSp modSp mod">
        <pc:chgData name="Henrique Delegrego" userId="dda1244064eddf32" providerId="LiveId" clId="{2AB81D62-5281-41CB-80FA-4179C13DA961}" dt="2023-08-31T13:05:58.830" v="598" actId="20577"/>
        <pc:sldMkLst>
          <pc:docMk/>
          <pc:sldMk cId="3145424519" sldId="292"/>
        </pc:sldMkLst>
        <pc:spChg chg="mod">
          <ac:chgData name="Henrique Delegrego" userId="dda1244064eddf32" providerId="LiveId" clId="{2AB81D62-5281-41CB-80FA-4179C13DA961}" dt="2023-08-31T11:58:23.043" v="17" actId="20577"/>
          <ac:spMkLst>
            <pc:docMk/>
            <pc:sldMk cId="3145424519" sldId="292"/>
            <ac:spMk id="3" creationId="{ECC70841-ED15-5676-6FBD-CAFB210F45E2}"/>
          </ac:spMkLst>
        </pc:spChg>
        <pc:spChg chg="mod">
          <ac:chgData name="Henrique Delegrego" userId="dda1244064eddf32" providerId="LiveId" clId="{2AB81D62-5281-41CB-80FA-4179C13DA961}" dt="2023-08-31T12:06:44.022" v="200" actId="1076"/>
          <ac:spMkLst>
            <pc:docMk/>
            <pc:sldMk cId="3145424519" sldId="292"/>
            <ac:spMk id="5" creationId="{CF1EC4A6-3865-7F27-41C3-D2C40911EC30}"/>
          </ac:spMkLst>
        </pc:spChg>
        <pc:spChg chg="mod">
          <ac:chgData name="Henrique Delegrego" userId="dda1244064eddf32" providerId="LiveId" clId="{2AB81D62-5281-41CB-80FA-4179C13DA961}" dt="2023-08-31T13:05:58.830" v="598" actId="20577"/>
          <ac:spMkLst>
            <pc:docMk/>
            <pc:sldMk cId="3145424519" sldId="292"/>
            <ac:spMk id="9" creationId="{E84F1816-27BF-4854-9924-2042EF53FB5C}"/>
          </ac:spMkLst>
        </pc:spChg>
        <pc:picChg chg="add del mod">
          <ac:chgData name="Henrique Delegrego" userId="dda1244064eddf32" providerId="LiveId" clId="{2AB81D62-5281-41CB-80FA-4179C13DA961}" dt="2023-08-31T12:41:35.117" v="229" actId="478"/>
          <ac:picMkLst>
            <pc:docMk/>
            <pc:sldMk cId="3145424519" sldId="292"/>
            <ac:picMk id="2" creationId="{F3DACF8B-E580-EBF8-0DF7-4B6FCF8AE56E}"/>
          </ac:picMkLst>
        </pc:picChg>
        <pc:picChg chg="add mod modCrop">
          <ac:chgData name="Henrique Delegrego" userId="dda1244064eddf32" providerId="LiveId" clId="{2AB81D62-5281-41CB-80FA-4179C13DA961}" dt="2023-08-31T12:56:05.023" v="517" actId="1076"/>
          <ac:picMkLst>
            <pc:docMk/>
            <pc:sldMk cId="3145424519" sldId="292"/>
            <ac:picMk id="7" creationId="{A8436696-0CFD-6308-B01E-6E694DC0F410}"/>
          </ac:picMkLst>
        </pc:picChg>
        <pc:picChg chg="add del mod">
          <ac:chgData name="Henrique Delegrego" userId="dda1244064eddf32" providerId="LiveId" clId="{2AB81D62-5281-41CB-80FA-4179C13DA961}" dt="2023-08-31T12:54:03.807" v="486" actId="478"/>
          <ac:picMkLst>
            <pc:docMk/>
            <pc:sldMk cId="3145424519" sldId="292"/>
            <ac:picMk id="1026" creationId="{96FAFB88-CC53-937A-1D08-C93789314711}"/>
          </ac:picMkLst>
        </pc:picChg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69396232" sldId="293"/>
        </pc:sldMkLst>
      </pc:sldChg>
      <pc:sldChg chg="addSp delSp modSp add mod">
        <pc:chgData name="Henrique Delegrego" userId="dda1244064eddf32" providerId="LiveId" clId="{2AB81D62-5281-41CB-80FA-4179C13DA961}" dt="2023-08-31T13:06:01.178" v="600" actId="20577"/>
        <pc:sldMkLst>
          <pc:docMk/>
          <pc:sldMk cId="2587706804" sldId="293"/>
        </pc:sldMkLst>
        <pc:spChg chg="del">
          <ac:chgData name="Henrique Delegrego" userId="dda1244064eddf32" providerId="LiveId" clId="{2AB81D62-5281-41CB-80FA-4179C13DA961}" dt="2023-08-31T12:42:17.936" v="239" actId="478"/>
          <ac:spMkLst>
            <pc:docMk/>
            <pc:sldMk cId="2587706804" sldId="293"/>
            <ac:spMk id="3" creationId="{ECC70841-ED15-5676-6FBD-CAFB210F45E2}"/>
          </ac:spMkLst>
        </pc:spChg>
        <pc:spChg chg="del mod">
          <ac:chgData name="Henrique Delegrego" userId="dda1244064eddf32" providerId="LiveId" clId="{2AB81D62-5281-41CB-80FA-4179C13DA961}" dt="2023-08-31T12:38:40.996" v="226"/>
          <ac:spMkLst>
            <pc:docMk/>
            <pc:sldMk cId="2587706804" sldId="293"/>
            <ac:spMk id="5" creationId="{CF1EC4A6-3865-7F27-41C3-D2C40911EC30}"/>
          </ac:spMkLst>
        </pc:spChg>
        <pc:spChg chg="add mod">
          <ac:chgData name="Henrique Delegrego" userId="dda1244064eddf32" providerId="LiveId" clId="{2AB81D62-5281-41CB-80FA-4179C13DA961}" dt="2023-08-31T12:57:17.099" v="565" actId="1076"/>
          <ac:spMkLst>
            <pc:docMk/>
            <pc:sldMk cId="2587706804" sldId="293"/>
            <ac:spMk id="8" creationId="{7CFD79C7-6055-5A40-4C28-6785828B79E5}"/>
          </ac:spMkLst>
        </pc:spChg>
        <pc:spChg chg="mod">
          <ac:chgData name="Henrique Delegrego" userId="dda1244064eddf32" providerId="LiveId" clId="{2AB81D62-5281-41CB-80FA-4179C13DA961}" dt="2023-08-31T13:06:01.178" v="600" actId="20577"/>
          <ac:spMkLst>
            <pc:docMk/>
            <pc:sldMk cId="2587706804" sldId="293"/>
            <ac:spMk id="9" creationId="{E84F1816-27BF-4854-9924-2042EF53FB5C}"/>
          </ac:spMkLst>
        </pc:spChg>
        <pc:spChg chg="add mod">
          <ac:chgData name="Henrique Delegrego" userId="dda1244064eddf32" providerId="LiveId" clId="{2AB81D62-5281-41CB-80FA-4179C13DA961}" dt="2023-08-31T12:57:21.398" v="566" actId="1076"/>
          <ac:spMkLst>
            <pc:docMk/>
            <pc:sldMk cId="2587706804" sldId="293"/>
            <ac:spMk id="17" creationId="{BA333960-8887-E046-B35C-8030150197B8}"/>
          </ac:spMkLst>
        </pc:spChg>
        <pc:picChg chg="del">
          <ac:chgData name="Henrique Delegrego" userId="dda1244064eddf32" providerId="LiveId" clId="{2AB81D62-5281-41CB-80FA-4179C13DA961}" dt="2023-08-31T12:38:40.996" v="224" actId="478"/>
          <ac:picMkLst>
            <pc:docMk/>
            <pc:sldMk cId="2587706804" sldId="293"/>
            <ac:picMk id="2" creationId="{F3DACF8B-E580-EBF8-0DF7-4B6FCF8AE56E}"/>
          </ac:picMkLst>
        </pc:picChg>
        <pc:picChg chg="add del mod">
          <ac:chgData name="Henrique Delegrego" userId="dda1244064eddf32" providerId="LiveId" clId="{2AB81D62-5281-41CB-80FA-4179C13DA961}" dt="2023-08-31T12:42:06.291" v="237" actId="478"/>
          <ac:picMkLst>
            <pc:docMk/>
            <pc:sldMk cId="2587706804" sldId="293"/>
            <ac:picMk id="6" creationId="{38E99D0C-7CC9-C1E6-37A9-230134D52D05}"/>
          </ac:picMkLst>
        </pc:picChg>
        <pc:picChg chg="add del mod">
          <ac:chgData name="Henrique Delegrego" userId="dda1244064eddf32" providerId="LiveId" clId="{2AB81D62-5281-41CB-80FA-4179C13DA961}" dt="2023-08-31T12:52:48.531" v="469" actId="478"/>
          <ac:picMkLst>
            <pc:docMk/>
            <pc:sldMk cId="2587706804" sldId="293"/>
            <ac:picMk id="7" creationId="{5AD4DF68-C40F-B5D9-CD3B-602715045C17}"/>
          </ac:picMkLst>
        </pc:picChg>
        <pc:picChg chg="add del mod modCrop">
          <ac:chgData name="Henrique Delegrego" userId="dda1244064eddf32" providerId="LiveId" clId="{2AB81D62-5281-41CB-80FA-4179C13DA961}" dt="2023-08-31T12:54:05.087" v="487" actId="478"/>
          <ac:picMkLst>
            <pc:docMk/>
            <pc:sldMk cId="2587706804" sldId="293"/>
            <ac:picMk id="11" creationId="{679C5A4C-B7C2-FD21-8535-C60DF6BD879C}"/>
          </ac:picMkLst>
        </pc:picChg>
        <pc:picChg chg="add del mod modCrop">
          <ac:chgData name="Henrique Delegrego" userId="dda1244064eddf32" providerId="LiveId" clId="{2AB81D62-5281-41CB-80FA-4179C13DA961}" dt="2023-08-31T12:54:05.667" v="488" actId="478"/>
          <ac:picMkLst>
            <pc:docMk/>
            <pc:sldMk cId="2587706804" sldId="293"/>
            <ac:picMk id="12" creationId="{E560F12D-C831-5D28-F748-551AF0C40F37}"/>
          </ac:picMkLst>
        </pc:picChg>
        <pc:picChg chg="add mod modCrop">
          <ac:chgData name="Henrique Delegrego" userId="dda1244064eddf32" providerId="LiveId" clId="{2AB81D62-5281-41CB-80FA-4179C13DA961}" dt="2023-08-31T12:58:02.093" v="570" actId="1076"/>
          <ac:picMkLst>
            <pc:docMk/>
            <pc:sldMk cId="2587706804" sldId="293"/>
            <ac:picMk id="14" creationId="{ADCCFA32-95C9-813B-6868-214DB51F932D}"/>
          </ac:picMkLst>
        </pc:picChg>
        <pc:picChg chg="add mod modCrop">
          <ac:chgData name="Henrique Delegrego" userId="dda1244064eddf32" providerId="LiveId" clId="{2AB81D62-5281-41CB-80FA-4179C13DA961}" dt="2023-08-31T12:59:05.439" v="572" actId="732"/>
          <ac:picMkLst>
            <pc:docMk/>
            <pc:sldMk cId="2587706804" sldId="293"/>
            <ac:picMk id="16" creationId="{5FEE14CC-683E-8EC5-8ACE-D90686D591EF}"/>
          </ac:picMkLst>
        </pc:picChg>
        <pc:picChg chg="add del mod">
          <ac:chgData name="Henrique Delegrego" userId="dda1244064eddf32" providerId="LiveId" clId="{2AB81D62-5281-41CB-80FA-4179C13DA961}" dt="2023-08-31T12:52:50.006" v="470" actId="478"/>
          <ac:picMkLst>
            <pc:docMk/>
            <pc:sldMk cId="2587706804" sldId="293"/>
            <ac:picMk id="2050" creationId="{4C5BD544-AF3E-1FFD-AFB3-7D8FD2E2CD68}"/>
          </ac:picMkLst>
        </pc:picChg>
      </pc:sldChg>
      <pc:sldChg chg="addSp delSp modSp add mod">
        <pc:chgData name="Henrique Delegrego" userId="dda1244064eddf32" providerId="LiveId" clId="{2AB81D62-5281-41CB-80FA-4179C13DA961}" dt="2023-08-31T13:35:04.218" v="924" actId="20577"/>
        <pc:sldMkLst>
          <pc:docMk/>
          <pc:sldMk cId="905158845" sldId="294"/>
        </pc:sldMkLst>
        <pc:spChg chg="add del mod">
          <ac:chgData name="Henrique Delegrego" userId="dda1244064eddf32" providerId="LiveId" clId="{2AB81D62-5281-41CB-80FA-4179C13DA961}" dt="2023-08-31T13:06:31.271" v="603"/>
          <ac:spMkLst>
            <pc:docMk/>
            <pc:sldMk cId="905158845" sldId="294"/>
            <ac:spMk id="2" creationId="{FAFE9B59-BB92-BDCB-67C8-27B8859F5E69}"/>
          </ac:spMkLst>
        </pc:spChg>
        <pc:spChg chg="add mod">
          <ac:chgData name="Henrique Delegrego" userId="dda1244064eddf32" providerId="LiveId" clId="{2AB81D62-5281-41CB-80FA-4179C13DA961}" dt="2023-08-31T13:35:04.218" v="924" actId="20577"/>
          <ac:spMkLst>
            <pc:docMk/>
            <pc:sldMk cId="905158845" sldId="294"/>
            <ac:spMk id="3" creationId="{9CA2939E-0FAC-E4FD-9C24-09EA5ACA88B3}"/>
          </ac:spMkLst>
        </pc:spChg>
        <pc:spChg chg="del">
          <ac:chgData name="Henrique Delegrego" userId="dda1244064eddf32" providerId="LiveId" clId="{2AB81D62-5281-41CB-80FA-4179C13DA961}" dt="2023-08-31T13:06:32.375" v="604" actId="478"/>
          <ac:spMkLst>
            <pc:docMk/>
            <pc:sldMk cId="905158845" sldId="294"/>
            <ac:spMk id="8" creationId="{7CFD79C7-6055-5A40-4C28-6785828B79E5}"/>
          </ac:spMkLst>
        </pc:spChg>
        <pc:spChg chg="mod">
          <ac:chgData name="Henrique Delegrego" userId="dda1244064eddf32" providerId="LiveId" clId="{2AB81D62-5281-41CB-80FA-4179C13DA961}" dt="2023-08-31T13:06:39.651" v="623" actId="20577"/>
          <ac:spMkLst>
            <pc:docMk/>
            <pc:sldMk cId="905158845" sldId="294"/>
            <ac:spMk id="17" creationId="{BA333960-8887-E046-B35C-8030150197B8}"/>
          </ac:spMkLst>
        </pc:spChg>
        <pc:picChg chg="del">
          <ac:chgData name="Henrique Delegrego" userId="dda1244064eddf32" providerId="LiveId" clId="{2AB81D62-5281-41CB-80FA-4179C13DA961}" dt="2023-08-31T13:06:42.701" v="625" actId="478"/>
          <ac:picMkLst>
            <pc:docMk/>
            <pc:sldMk cId="905158845" sldId="294"/>
            <ac:picMk id="14" creationId="{ADCCFA32-95C9-813B-6868-214DB51F932D}"/>
          </ac:picMkLst>
        </pc:picChg>
        <pc:picChg chg="del">
          <ac:chgData name="Henrique Delegrego" userId="dda1244064eddf32" providerId="LiveId" clId="{2AB81D62-5281-41CB-80FA-4179C13DA961}" dt="2023-08-31T13:06:42.168" v="624" actId="478"/>
          <ac:picMkLst>
            <pc:docMk/>
            <pc:sldMk cId="905158845" sldId="294"/>
            <ac:picMk id="16" creationId="{5FEE14CC-683E-8EC5-8ACE-D90686D591EF}"/>
          </ac:picMkLst>
        </pc:picChg>
        <pc:picChg chg="add mod">
          <ac:chgData name="Henrique Delegrego" userId="dda1244064eddf32" providerId="LiveId" clId="{2AB81D62-5281-41CB-80FA-4179C13DA961}" dt="2023-08-31T13:27:11.826" v="704" actId="1076"/>
          <ac:picMkLst>
            <pc:docMk/>
            <pc:sldMk cId="905158845" sldId="294"/>
            <ac:picMk id="3074" creationId="{215AE772-0671-6D08-8435-2E07FC9D298E}"/>
          </ac:picMkLst>
        </pc:picChg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3129385851" sldId="294"/>
        </pc:sldMkLst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206109273" sldId="295"/>
        </pc:sldMkLst>
      </pc:sldChg>
      <pc:sldChg chg="addSp delSp modSp add mod">
        <pc:chgData name="Henrique Delegrego" userId="dda1244064eddf32" providerId="LiveId" clId="{2AB81D62-5281-41CB-80FA-4179C13DA961}" dt="2023-08-31T13:48:00.217" v="1466" actId="1076"/>
        <pc:sldMkLst>
          <pc:docMk/>
          <pc:sldMk cId="2550232269" sldId="295"/>
        </pc:sldMkLst>
        <pc:spChg chg="del mod">
          <ac:chgData name="Henrique Delegrego" userId="dda1244064eddf32" providerId="LiveId" clId="{2AB81D62-5281-41CB-80FA-4179C13DA961}" dt="2023-08-31T13:22:16.953" v="646"/>
          <ac:spMkLst>
            <pc:docMk/>
            <pc:sldMk cId="2550232269" sldId="295"/>
            <ac:spMk id="3" creationId="{9CA2939E-0FAC-E4FD-9C24-09EA5ACA88B3}"/>
          </ac:spMkLst>
        </pc:spChg>
        <pc:spChg chg="add mod">
          <ac:chgData name="Henrique Delegrego" userId="dda1244064eddf32" providerId="LiveId" clId="{2AB81D62-5281-41CB-80FA-4179C13DA961}" dt="2023-08-31T13:47:53.853" v="1464" actId="1076"/>
          <ac:spMkLst>
            <pc:docMk/>
            <pc:sldMk cId="2550232269" sldId="295"/>
            <ac:spMk id="10" creationId="{9194542E-E96B-342D-E9E5-A1D985923410}"/>
          </ac:spMkLst>
        </pc:spChg>
        <pc:spChg chg="mod">
          <ac:chgData name="Henrique Delegrego" userId="dda1244064eddf32" providerId="LiveId" clId="{2AB81D62-5281-41CB-80FA-4179C13DA961}" dt="2023-08-31T13:34:53.274" v="918" actId="20577"/>
          <ac:spMkLst>
            <pc:docMk/>
            <pc:sldMk cId="2550232269" sldId="295"/>
            <ac:spMk id="17" creationId="{BA333960-8887-E046-B35C-8030150197B8}"/>
          </ac:spMkLst>
        </pc:spChg>
        <pc:picChg chg="add del mod modCrop">
          <ac:chgData name="Henrique Delegrego" userId="dda1244064eddf32" providerId="LiveId" clId="{2AB81D62-5281-41CB-80FA-4179C13DA961}" dt="2023-08-31T13:25:13.633" v="653" actId="478"/>
          <ac:picMkLst>
            <pc:docMk/>
            <pc:sldMk cId="2550232269" sldId="295"/>
            <ac:picMk id="5" creationId="{268DB1DA-48DE-AEE3-E009-6C446C2ABB07}"/>
          </ac:picMkLst>
        </pc:picChg>
        <pc:picChg chg="add mod modCrop">
          <ac:chgData name="Henrique Delegrego" userId="dda1244064eddf32" providerId="LiveId" clId="{2AB81D62-5281-41CB-80FA-4179C13DA961}" dt="2023-08-31T13:48:00.217" v="1466" actId="1076"/>
          <ac:picMkLst>
            <pc:docMk/>
            <pc:sldMk cId="2550232269" sldId="295"/>
            <ac:picMk id="7" creationId="{DA91B5F2-A88E-60D6-8886-D159168E3CBE}"/>
          </ac:picMkLst>
        </pc:picChg>
      </pc:sldChg>
      <pc:sldChg chg="addSp delSp modSp add mod">
        <pc:chgData name="Henrique Delegrego" userId="dda1244064eddf32" providerId="LiveId" clId="{2AB81D62-5281-41CB-80FA-4179C13DA961}" dt="2023-08-31T13:48:04.861" v="1469" actId="1076"/>
        <pc:sldMkLst>
          <pc:docMk/>
          <pc:sldMk cId="129866828" sldId="296"/>
        </pc:sldMkLst>
        <pc:spChg chg="mod">
          <ac:chgData name="Henrique Delegrego" userId="dda1244064eddf32" providerId="LiveId" clId="{2AB81D62-5281-41CB-80FA-4179C13DA961}" dt="2023-08-31T13:47:30.964" v="1458" actId="255"/>
          <ac:spMkLst>
            <pc:docMk/>
            <pc:sldMk cId="129866828" sldId="296"/>
            <ac:spMk id="10" creationId="{9194542E-E96B-342D-E9E5-A1D985923410}"/>
          </ac:spMkLst>
        </pc:spChg>
        <pc:spChg chg="mod">
          <ac:chgData name="Henrique Delegrego" userId="dda1244064eddf32" providerId="LiveId" clId="{2AB81D62-5281-41CB-80FA-4179C13DA961}" dt="2023-08-31T13:34:15.856" v="915" actId="20577"/>
          <ac:spMkLst>
            <pc:docMk/>
            <pc:sldMk cId="129866828" sldId="296"/>
            <ac:spMk id="17" creationId="{BA333960-8887-E046-B35C-8030150197B8}"/>
          </ac:spMkLst>
        </pc:spChg>
        <pc:picChg chg="add mod">
          <ac:chgData name="Henrique Delegrego" userId="dda1244064eddf32" providerId="LiveId" clId="{2AB81D62-5281-41CB-80FA-4179C13DA961}" dt="2023-08-31T13:48:04.861" v="1469" actId="1076"/>
          <ac:picMkLst>
            <pc:docMk/>
            <pc:sldMk cId="129866828" sldId="296"/>
            <ac:picMk id="3" creationId="{028FCEF0-815B-50E4-8275-B4ACC71C8A71}"/>
          </ac:picMkLst>
        </pc:picChg>
        <pc:picChg chg="del">
          <ac:chgData name="Henrique Delegrego" userId="dda1244064eddf32" providerId="LiveId" clId="{2AB81D62-5281-41CB-80FA-4179C13DA961}" dt="2023-08-31T13:36:15.245" v="1114" actId="478"/>
          <ac:picMkLst>
            <pc:docMk/>
            <pc:sldMk cId="129866828" sldId="296"/>
            <ac:picMk id="7" creationId="{DA91B5F2-A88E-60D6-8886-D159168E3CBE}"/>
          </ac:picMkLst>
        </pc:picChg>
      </pc:sldChg>
      <pc:sldChg chg="addSp delSp modSp add mod">
        <pc:chgData name="Henrique Delegrego" userId="dda1244064eddf32" providerId="LiveId" clId="{2AB81D62-5281-41CB-80FA-4179C13DA961}" dt="2023-08-31T13:47:43.377" v="1462" actId="1076"/>
        <pc:sldMkLst>
          <pc:docMk/>
          <pc:sldMk cId="2003985428" sldId="297"/>
        </pc:sldMkLst>
        <pc:spChg chg="mod">
          <ac:chgData name="Henrique Delegrego" userId="dda1244064eddf32" providerId="LiveId" clId="{2AB81D62-5281-41CB-80FA-4179C13DA961}" dt="2023-08-31T13:47:43.377" v="1462" actId="1076"/>
          <ac:spMkLst>
            <pc:docMk/>
            <pc:sldMk cId="2003985428" sldId="297"/>
            <ac:spMk id="10" creationId="{9194542E-E96B-342D-E9E5-A1D985923410}"/>
          </ac:spMkLst>
        </pc:spChg>
        <pc:spChg chg="add mod">
          <ac:chgData name="Henrique Delegrego" userId="dda1244064eddf32" providerId="LiveId" clId="{2AB81D62-5281-41CB-80FA-4179C13DA961}" dt="2023-08-31T13:44:19.577" v="1449" actId="1076"/>
          <ac:spMkLst>
            <pc:docMk/>
            <pc:sldMk cId="2003985428" sldId="297"/>
            <ac:spMk id="14" creationId="{4625F1ED-2D8B-8D7A-CBB8-5444B524D0C5}"/>
          </ac:spMkLst>
        </pc:spChg>
        <pc:spChg chg="mod">
          <ac:chgData name="Henrique Delegrego" userId="dda1244064eddf32" providerId="LiveId" clId="{2AB81D62-5281-41CB-80FA-4179C13DA961}" dt="2023-08-31T13:46:30.890" v="1451" actId="14100"/>
          <ac:spMkLst>
            <pc:docMk/>
            <pc:sldMk cId="2003985428" sldId="297"/>
            <ac:spMk id="17" creationId="{BA333960-8887-E046-B35C-8030150197B8}"/>
          </ac:spMkLst>
        </pc:spChg>
        <pc:picChg chg="del">
          <ac:chgData name="Henrique Delegrego" userId="dda1244064eddf32" providerId="LiveId" clId="{2AB81D62-5281-41CB-80FA-4179C13DA961}" dt="2023-08-31T13:37:37.720" v="1130" actId="478"/>
          <ac:picMkLst>
            <pc:docMk/>
            <pc:sldMk cId="2003985428" sldId="297"/>
            <ac:picMk id="3" creationId="{028FCEF0-815B-50E4-8275-B4ACC71C8A71}"/>
          </ac:picMkLst>
        </pc:picChg>
        <pc:picChg chg="add del mod modCrop">
          <ac:chgData name="Henrique Delegrego" userId="dda1244064eddf32" providerId="LiveId" clId="{2AB81D62-5281-41CB-80FA-4179C13DA961}" dt="2023-08-31T13:40:39.613" v="1416" actId="478"/>
          <ac:picMkLst>
            <pc:docMk/>
            <pc:sldMk cId="2003985428" sldId="297"/>
            <ac:picMk id="5" creationId="{33C48B7A-FBC5-5858-4BD6-D168B713DA71}"/>
          </ac:picMkLst>
        </pc:picChg>
        <pc:picChg chg="add del mod">
          <ac:chgData name="Henrique Delegrego" userId="dda1244064eddf32" providerId="LiveId" clId="{2AB81D62-5281-41CB-80FA-4179C13DA961}" dt="2023-08-31T13:40:40.001" v="1417" actId="478"/>
          <ac:picMkLst>
            <pc:docMk/>
            <pc:sldMk cId="2003985428" sldId="297"/>
            <ac:picMk id="7" creationId="{867D4991-A74C-81F5-3B7D-43BF56E1D24E}"/>
          </ac:picMkLst>
        </pc:picChg>
        <pc:picChg chg="add mod modCrop">
          <ac:chgData name="Henrique Delegrego" userId="dda1244064eddf32" providerId="LiveId" clId="{2AB81D62-5281-41CB-80FA-4179C13DA961}" dt="2023-08-31T13:44:01.424" v="1444" actId="1076"/>
          <ac:picMkLst>
            <pc:docMk/>
            <pc:sldMk cId="2003985428" sldId="297"/>
            <ac:picMk id="11" creationId="{BE62AFF6-4E80-38DD-F20A-592C03D8433B}"/>
          </ac:picMkLst>
        </pc:picChg>
        <pc:picChg chg="add mod modCrop">
          <ac:chgData name="Henrique Delegrego" userId="dda1244064eddf32" providerId="LiveId" clId="{2AB81D62-5281-41CB-80FA-4179C13DA961}" dt="2023-08-31T13:46:44.662" v="1452" actId="1076"/>
          <ac:picMkLst>
            <pc:docMk/>
            <pc:sldMk cId="2003985428" sldId="297"/>
            <ac:picMk id="13" creationId="{1E3B3746-EA77-AC76-D966-08A0BDE054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513E-ACA9-4D0A-9C07-87BF37A93E47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04BE-645B-4740-B0A1-6F4F99944F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0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6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70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6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33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49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31/08/2023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405122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algn="l"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l"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são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359590" y="2286000"/>
            <a:ext cx="10048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Em um banco de dados, uma tabela é uma estrutura de objetos usada para guardar e organizar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Consiste em entidades e tipos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36696-0CFD-6308-B01E-6E694DC0F4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0" t="3129" r="5721" b="53437"/>
          <a:stretch/>
        </p:blipFill>
        <p:spPr>
          <a:xfrm>
            <a:off x="4139121" y="3800535"/>
            <a:ext cx="3913756" cy="25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2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D79C7-6055-5A40-4C28-6785828B79E5}"/>
              </a:ext>
            </a:extLst>
          </p:cNvPr>
          <p:cNvSpPr txBox="1"/>
          <p:nvPr/>
        </p:nvSpPr>
        <p:spPr>
          <a:xfrm>
            <a:off x="1333500" y="1972657"/>
            <a:ext cx="62903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Primary Key (PK):</a:t>
            </a:r>
          </a:p>
          <a:p>
            <a:r>
              <a:rPr lang="pt-BR" sz="2800" dirty="0"/>
              <a:t>	- Identificador obrigatório da tabela</a:t>
            </a:r>
          </a:p>
          <a:p>
            <a:r>
              <a:rPr lang="pt-BR" sz="2800" dirty="0"/>
              <a:t>	- Imutável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Foreign Key (FK):</a:t>
            </a:r>
          </a:p>
          <a:p>
            <a:r>
              <a:rPr lang="pt-BR" sz="2800" dirty="0"/>
              <a:t>	- Referência da PK em outra tabela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CCFA32-95C9-813B-6868-214DB51F93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5" t="2893" r="4790" b="53277"/>
          <a:stretch/>
        </p:blipFill>
        <p:spPr>
          <a:xfrm>
            <a:off x="5852159" y="4332745"/>
            <a:ext cx="3329940" cy="21377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EE14CC-683E-8EC5-8ACE-D90686D591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420" r="5228" b="1717"/>
          <a:stretch/>
        </p:blipFill>
        <p:spPr>
          <a:xfrm>
            <a:off x="502306" y="4610100"/>
            <a:ext cx="4282440" cy="1795460"/>
          </a:xfrm>
          <a:prstGeom prst="rect">
            <a:avLst/>
          </a:prstGeom>
        </p:spPr>
      </p:pic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224790" y="829657"/>
            <a:ext cx="499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Chaves primárias e estrangeiras</a:t>
            </a:r>
          </a:p>
        </p:txBody>
      </p:sp>
    </p:spTree>
    <p:extLst>
      <p:ext uri="{BB962C8B-B14F-4D97-AF65-F5344CB8AC3E}">
        <p14:creationId xmlns:p14="http://schemas.microsoft.com/office/powerpoint/2010/main" val="25877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224790" y="829657"/>
            <a:ext cx="499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Relacionamento</a:t>
            </a: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9CA2939E-0FAC-E4FD-9C24-09EA5ACA88B3}"/>
              </a:ext>
            </a:extLst>
          </p:cNvPr>
          <p:cNvSpPr txBox="1"/>
          <p:nvPr/>
        </p:nvSpPr>
        <p:spPr>
          <a:xfrm>
            <a:off x="821911" y="1835900"/>
            <a:ext cx="10048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Os relacionamentos de banco de dados são associações entre tabelas que são criadas usando instruções de junção para recuperar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São elas:</a:t>
            </a:r>
          </a:p>
          <a:p>
            <a:r>
              <a:rPr lang="pt-BR" sz="2800" dirty="0"/>
              <a:t>	- Um para um</a:t>
            </a:r>
          </a:p>
          <a:p>
            <a:r>
              <a:rPr lang="pt-BR" sz="2800" dirty="0"/>
              <a:t>	- Uma para muitos</a:t>
            </a:r>
          </a:p>
          <a:p>
            <a:r>
              <a:rPr lang="pt-BR" sz="2800" dirty="0"/>
              <a:t>	- Muitos para muitos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É usada a notação pé de galinha</a:t>
            </a:r>
          </a:p>
        </p:txBody>
      </p:sp>
      <p:pic>
        <p:nvPicPr>
          <p:cNvPr id="3074" name="Picture 2" descr="Crow's Feet Are Best – TDAN.com">
            <a:extLst>
              <a:ext uri="{FF2B5EF4-FFF2-40B4-BE49-F238E27FC236}">
                <a16:creationId xmlns:a16="http://schemas.microsoft.com/office/drawing/2014/main" id="{215AE772-0671-6D08-8435-2E07FC9D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21" y="2983925"/>
            <a:ext cx="4774786" cy="285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15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224790" y="829657"/>
            <a:ext cx="499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Relacionamento: Um para 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1B5F2-A88E-60D6-8886-D159168E3C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04" r="13723" b="2204"/>
          <a:stretch/>
        </p:blipFill>
        <p:spPr>
          <a:xfrm>
            <a:off x="6894832" y="1143000"/>
            <a:ext cx="2704291" cy="4961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4542E-E96B-342D-E9E5-A1D985923410}"/>
              </a:ext>
            </a:extLst>
          </p:cNvPr>
          <p:cNvSpPr txBox="1"/>
          <p:nvPr/>
        </p:nvSpPr>
        <p:spPr>
          <a:xfrm>
            <a:off x="985944" y="2274142"/>
            <a:ext cx="48285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Ambas tabelas podem ter somente uma instância em ambos os 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maioria das relações “Um para um” são definidas por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255023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224790" y="829657"/>
            <a:ext cx="499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Relacionamento: Um para muitos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4542E-E96B-342D-E9E5-A1D985923410}"/>
              </a:ext>
            </a:extLst>
          </p:cNvPr>
          <p:cNvSpPr txBox="1"/>
          <p:nvPr/>
        </p:nvSpPr>
        <p:spPr>
          <a:xfrm>
            <a:off x="647699" y="2296220"/>
            <a:ext cx="47269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chave primária contêm somente uma instância que se relaciona a uma ou muitas instâncias na tabela que se relaciona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FCEF0-815B-50E4-8275-B4ACC71C8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918" y="1035875"/>
            <a:ext cx="3693162" cy="51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224790" y="829657"/>
            <a:ext cx="5678170" cy="73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Relacionamento: Muitos para muitos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4542E-E96B-342D-E9E5-A1D985923410}"/>
              </a:ext>
            </a:extLst>
          </p:cNvPr>
          <p:cNvSpPr txBox="1"/>
          <p:nvPr/>
        </p:nvSpPr>
        <p:spPr>
          <a:xfrm>
            <a:off x="666230" y="1484535"/>
            <a:ext cx="110715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Cada instância em ambas tabelas podem se relacionar a qualquer número de instâncias em outra tabela.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Esses relacionamentos requerem uma terceira tabela, chamada de tabela de associação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2AFF6-4E80-38DD-F20A-592C03D84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6" t="3444" r="12883" b="1327"/>
          <a:stretch/>
        </p:blipFill>
        <p:spPr>
          <a:xfrm>
            <a:off x="341600" y="3311585"/>
            <a:ext cx="1788161" cy="335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3B3746-EA77-AC76-D966-08A0BDE054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40" t="1911" r="6603" b="1408"/>
          <a:stretch/>
        </p:blipFill>
        <p:spPr>
          <a:xfrm>
            <a:off x="2825232" y="3387785"/>
            <a:ext cx="6753571" cy="33528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625F1ED-2D8B-8D7A-CBB8-5444B524D0C5}"/>
              </a:ext>
            </a:extLst>
          </p:cNvPr>
          <p:cNvSpPr/>
          <p:nvPr/>
        </p:nvSpPr>
        <p:spPr>
          <a:xfrm>
            <a:off x="2225284" y="4842198"/>
            <a:ext cx="990111" cy="452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98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231</Words>
  <Application>Microsoft Office PowerPoint</Application>
  <PresentationFormat>Widescreen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168</cp:revision>
  <dcterms:created xsi:type="dcterms:W3CDTF">2022-04-15T16:34:30Z</dcterms:created>
  <dcterms:modified xsi:type="dcterms:W3CDTF">2023-08-31T13:48:06Z</dcterms:modified>
</cp:coreProperties>
</file>