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1" r:id="rId4"/>
    <p:sldId id="292" r:id="rId5"/>
    <p:sldId id="295" r:id="rId6"/>
    <p:sldId id="298" r:id="rId7"/>
    <p:sldId id="297" r:id="rId8"/>
    <p:sldId id="289" r:id="rId9"/>
    <p:sldId id="294" r:id="rId10"/>
    <p:sldId id="299" r:id="rId11"/>
    <p:sldId id="304" r:id="rId12"/>
    <p:sldId id="300" r:id="rId13"/>
    <p:sldId id="303" r:id="rId14"/>
    <p:sldId id="301" r:id="rId15"/>
    <p:sldId id="30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A46C6-27BD-4D02-99DB-47CBFD1D0149}" v="160" dt="2023-09-11T11:32:51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890" autoAdjust="0"/>
  </p:normalViewPr>
  <p:slideViewPr>
    <p:cSldViewPr snapToGrid="0">
      <p:cViewPr varScale="1">
        <p:scale>
          <a:sx n="79" d="100"/>
          <a:sy n="79" d="100"/>
        </p:scale>
        <p:origin x="10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B56A46C6-27BD-4D02-99DB-47CBFD1D0149}"/>
    <pc:docChg chg="undo custSel addSld modSld sldOrd">
      <pc:chgData name="Henrique Delegrego" userId="dda1244064eddf32" providerId="LiveId" clId="{B56A46C6-27BD-4D02-99DB-47CBFD1D0149}" dt="2023-09-19T12:28:48.484" v="291" actId="1076"/>
      <pc:docMkLst>
        <pc:docMk/>
      </pc:docMkLst>
      <pc:sldChg chg="modSp mod">
        <pc:chgData name="Henrique Delegrego" userId="dda1244064eddf32" providerId="LiveId" clId="{B56A46C6-27BD-4D02-99DB-47CBFD1D0149}" dt="2023-09-11T11:42:44.747" v="239" actId="1076"/>
        <pc:sldMkLst>
          <pc:docMk/>
          <pc:sldMk cId="1834323811" sldId="289"/>
        </pc:sldMkLst>
        <pc:spChg chg="mod">
          <ac:chgData name="Henrique Delegrego" userId="dda1244064eddf32" providerId="LiveId" clId="{B56A46C6-27BD-4D02-99DB-47CBFD1D0149}" dt="2023-09-11T10:48:39.089" v="195" actId="20577"/>
          <ac:spMkLst>
            <pc:docMk/>
            <pc:sldMk cId="1834323811" sldId="289"/>
            <ac:spMk id="9" creationId="{E84F1816-27BF-4854-9924-2042EF53FB5C}"/>
          </ac:spMkLst>
        </pc:spChg>
        <pc:picChg chg="mod ord">
          <ac:chgData name="Henrique Delegrego" userId="dda1244064eddf32" providerId="LiveId" clId="{B56A46C6-27BD-4D02-99DB-47CBFD1D0149}" dt="2023-09-11T11:42:44.747" v="239" actId="1076"/>
          <ac:picMkLst>
            <pc:docMk/>
            <pc:sldMk cId="1834323811" sldId="289"/>
            <ac:picMk id="6" creationId="{2B82FFBB-2495-C9ED-4C30-1C37C044E460}"/>
          </ac:picMkLst>
        </pc:picChg>
      </pc:sldChg>
      <pc:sldChg chg="modSp mod">
        <pc:chgData name="Henrique Delegrego" userId="dda1244064eddf32" providerId="LiveId" clId="{B56A46C6-27BD-4D02-99DB-47CBFD1D0149}" dt="2023-09-11T10:48:03.017" v="180" actId="20577"/>
        <pc:sldMkLst>
          <pc:docMk/>
          <pc:sldMk cId="1377753730" sldId="291"/>
        </pc:sldMkLst>
        <pc:spChg chg="mod">
          <ac:chgData name="Henrique Delegrego" userId="dda1244064eddf32" providerId="LiveId" clId="{B56A46C6-27BD-4D02-99DB-47CBFD1D0149}" dt="2023-09-11T10:48:03.017" v="180" actId="20577"/>
          <ac:spMkLst>
            <pc:docMk/>
            <pc:sldMk cId="1377753730" sldId="291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B56A46C6-27BD-4D02-99DB-47CBFD1D0149}" dt="2023-09-11T10:48:15.829" v="183" actId="20577"/>
        <pc:sldMkLst>
          <pc:docMk/>
          <pc:sldMk cId="3060866493" sldId="292"/>
        </pc:sldMkLst>
        <pc:spChg chg="mod">
          <ac:chgData name="Henrique Delegrego" userId="dda1244064eddf32" providerId="LiveId" clId="{B56A46C6-27BD-4D02-99DB-47CBFD1D0149}" dt="2023-09-11T10:48:15.829" v="183" actId="20577"/>
          <ac:spMkLst>
            <pc:docMk/>
            <pc:sldMk cId="3060866493" sldId="292"/>
            <ac:spMk id="9" creationId="{E84F1816-27BF-4854-9924-2042EF53FB5C}"/>
          </ac:spMkLst>
        </pc:spChg>
      </pc:sldChg>
      <pc:sldChg chg="modSp mod modAnim">
        <pc:chgData name="Henrique Delegrego" userId="dda1244064eddf32" providerId="LiveId" clId="{B56A46C6-27BD-4D02-99DB-47CBFD1D0149}" dt="2023-09-11T11:24:57.007" v="211"/>
        <pc:sldMkLst>
          <pc:docMk/>
          <pc:sldMk cId="3666190080" sldId="293"/>
        </pc:sldMkLst>
        <pc:spChg chg="mod">
          <ac:chgData name="Henrique Delegrego" userId="dda1244064eddf32" providerId="LiveId" clId="{B56A46C6-27BD-4D02-99DB-47CBFD1D0149}" dt="2023-09-11T10:47:58.365" v="177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B56A46C6-27BD-4D02-99DB-47CBFD1D0149}" dt="2023-09-11T11:43:01.462" v="241" actId="14100"/>
        <pc:sldMkLst>
          <pc:docMk/>
          <pc:sldMk cId="2101535479" sldId="294"/>
        </pc:sldMkLst>
        <pc:spChg chg="mod">
          <ac:chgData name="Henrique Delegrego" userId="dda1244064eddf32" providerId="LiveId" clId="{B56A46C6-27BD-4D02-99DB-47CBFD1D0149}" dt="2023-09-11T10:48:44.912" v="198" actId="20577"/>
          <ac:spMkLst>
            <pc:docMk/>
            <pc:sldMk cId="2101535479" sldId="294"/>
            <ac:spMk id="9" creationId="{E84F1816-27BF-4854-9924-2042EF53FB5C}"/>
          </ac:spMkLst>
        </pc:spChg>
        <pc:picChg chg="mod">
          <ac:chgData name="Henrique Delegrego" userId="dda1244064eddf32" providerId="LiveId" clId="{B56A46C6-27BD-4D02-99DB-47CBFD1D0149}" dt="2023-09-11T11:43:01.462" v="241" actId="14100"/>
          <ac:picMkLst>
            <pc:docMk/>
            <pc:sldMk cId="2101535479" sldId="294"/>
            <ac:picMk id="5" creationId="{20487153-8517-67BF-D697-D17C143B7033}"/>
          </ac:picMkLst>
        </pc:picChg>
      </pc:sldChg>
      <pc:sldChg chg="modSp mod modAnim">
        <pc:chgData name="Henrique Delegrego" userId="dda1244064eddf32" providerId="LiveId" clId="{B56A46C6-27BD-4D02-99DB-47CBFD1D0149}" dt="2023-09-11T11:30:33.418" v="212"/>
        <pc:sldMkLst>
          <pc:docMk/>
          <pc:sldMk cId="2083896407" sldId="295"/>
        </pc:sldMkLst>
        <pc:spChg chg="mod">
          <ac:chgData name="Henrique Delegrego" userId="dda1244064eddf32" providerId="LiveId" clId="{B56A46C6-27BD-4D02-99DB-47CBFD1D0149}" dt="2023-09-11T10:48:23.792" v="186" actId="20577"/>
          <ac:spMkLst>
            <pc:docMk/>
            <pc:sldMk cId="2083896407" sldId="295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B56A46C6-27BD-4D02-99DB-47CBFD1D0149}" dt="2023-09-14T11:27:13.276" v="271" actId="1076"/>
        <pc:sldMkLst>
          <pc:docMk/>
          <pc:sldMk cId="3299098338" sldId="297"/>
        </pc:sldMkLst>
        <pc:spChg chg="mod">
          <ac:chgData name="Henrique Delegrego" userId="dda1244064eddf32" providerId="LiveId" clId="{B56A46C6-27BD-4D02-99DB-47CBFD1D0149}" dt="2023-09-11T10:48:33.592" v="192" actId="20577"/>
          <ac:spMkLst>
            <pc:docMk/>
            <pc:sldMk cId="3299098338" sldId="297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B56A46C6-27BD-4D02-99DB-47CBFD1D0149}" dt="2023-09-14T11:26:41.043" v="257" actId="478"/>
          <ac:picMkLst>
            <pc:docMk/>
            <pc:sldMk cId="3299098338" sldId="297"/>
            <ac:picMk id="3" creationId="{FAAD8548-5A6E-25E4-CCBD-D4036965C5B2}"/>
          </ac:picMkLst>
        </pc:picChg>
        <pc:picChg chg="del mod">
          <ac:chgData name="Henrique Delegrego" userId="dda1244064eddf32" providerId="LiveId" clId="{B56A46C6-27BD-4D02-99DB-47CBFD1D0149}" dt="2023-09-14T11:24:58.166" v="246" actId="478"/>
          <ac:picMkLst>
            <pc:docMk/>
            <pc:sldMk cId="3299098338" sldId="297"/>
            <ac:picMk id="5" creationId="{D6D8FA34-505C-969E-457A-BB51741EF07F}"/>
          </ac:picMkLst>
        </pc:picChg>
        <pc:picChg chg="add mod ord modCrop">
          <ac:chgData name="Henrique Delegrego" userId="dda1244064eddf32" providerId="LiveId" clId="{B56A46C6-27BD-4D02-99DB-47CBFD1D0149}" dt="2023-09-14T11:27:13.276" v="271" actId="1076"/>
          <ac:picMkLst>
            <pc:docMk/>
            <pc:sldMk cId="3299098338" sldId="297"/>
            <ac:picMk id="7" creationId="{321DE5C3-8F74-2E4D-BD4E-4600F77639E8}"/>
          </ac:picMkLst>
        </pc:picChg>
      </pc:sldChg>
      <pc:sldChg chg="modSp mod">
        <pc:chgData name="Henrique Delegrego" userId="dda1244064eddf32" providerId="LiveId" clId="{B56A46C6-27BD-4D02-99DB-47CBFD1D0149}" dt="2023-09-11T11:41:49.809" v="235" actId="1076"/>
        <pc:sldMkLst>
          <pc:docMk/>
          <pc:sldMk cId="2980013549" sldId="298"/>
        </pc:sldMkLst>
        <pc:spChg chg="mod">
          <ac:chgData name="Henrique Delegrego" userId="dda1244064eddf32" providerId="LiveId" clId="{B56A46C6-27BD-4D02-99DB-47CBFD1D0149}" dt="2023-09-11T10:48:29.430" v="189" actId="20577"/>
          <ac:spMkLst>
            <pc:docMk/>
            <pc:sldMk cId="2980013549" sldId="298"/>
            <ac:spMk id="9" creationId="{E84F1816-27BF-4854-9924-2042EF53FB5C}"/>
          </ac:spMkLst>
        </pc:spChg>
        <pc:picChg chg="mod ord">
          <ac:chgData name="Henrique Delegrego" userId="dda1244064eddf32" providerId="LiveId" clId="{B56A46C6-27BD-4D02-99DB-47CBFD1D0149}" dt="2023-09-11T11:41:49.809" v="235" actId="1076"/>
          <ac:picMkLst>
            <pc:docMk/>
            <pc:sldMk cId="2980013549" sldId="298"/>
            <ac:picMk id="5" creationId="{C07E5D59-DD34-5F28-1414-B20216A7FB00}"/>
          </ac:picMkLst>
        </pc:picChg>
      </pc:sldChg>
      <pc:sldChg chg="modSp mod">
        <pc:chgData name="Henrique Delegrego" userId="dda1244064eddf32" providerId="LiveId" clId="{B56A46C6-27BD-4D02-99DB-47CBFD1D0149}" dt="2023-09-11T11:43:14.779" v="244" actId="1076"/>
        <pc:sldMkLst>
          <pc:docMk/>
          <pc:sldMk cId="2717499945" sldId="299"/>
        </pc:sldMkLst>
        <pc:spChg chg="mod">
          <ac:chgData name="Henrique Delegrego" userId="dda1244064eddf32" providerId="LiveId" clId="{B56A46C6-27BD-4D02-99DB-47CBFD1D0149}" dt="2023-09-11T10:48:50.928" v="201" actId="20577"/>
          <ac:spMkLst>
            <pc:docMk/>
            <pc:sldMk cId="2717499945" sldId="299"/>
            <ac:spMk id="9" creationId="{E84F1816-27BF-4854-9924-2042EF53FB5C}"/>
          </ac:spMkLst>
        </pc:spChg>
        <pc:picChg chg="mod ord">
          <ac:chgData name="Henrique Delegrego" userId="dda1244064eddf32" providerId="LiveId" clId="{B56A46C6-27BD-4D02-99DB-47CBFD1D0149}" dt="2023-09-11T11:43:14.779" v="244" actId="1076"/>
          <ac:picMkLst>
            <pc:docMk/>
            <pc:sldMk cId="2717499945" sldId="299"/>
            <ac:picMk id="7" creationId="{DB6847FB-D187-0F75-86B0-8F4457764C59}"/>
          </ac:picMkLst>
        </pc:picChg>
      </pc:sldChg>
      <pc:sldChg chg="modSp add mod modAnim">
        <pc:chgData name="Henrique Delegrego" userId="dda1244064eddf32" providerId="LiveId" clId="{B56A46C6-27BD-4D02-99DB-47CBFD1D0149}" dt="2023-09-11T11:32:51.135" v="213"/>
        <pc:sldMkLst>
          <pc:docMk/>
          <pc:sldMk cId="2724266091" sldId="300"/>
        </pc:sldMkLst>
        <pc:spChg chg="mod">
          <ac:chgData name="Henrique Delegrego" userId="dda1244064eddf32" providerId="LiveId" clId="{B56A46C6-27BD-4D02-99DB-47CBFD1D0149}" dt="2023-09-04T23:28:16.590" v="174" actId="20577"/>
          <ac:spMkLst>
            <pc:docMk/>
            <pc:sldMk cId="2724266091" sldId="300"/>
            <ac:spMk id="5" creationId="{595CDA81-ADD9-D553-0A9D-7E645BDD6A33}"/>
          </ac:spMkLst>
        </pc:spChg>
        <pc:spChg chg="mod">
          <ac:chgData name="Henrique Delegrego" userId="dda1244064eddf32" providerId="LiveId" clId="{B56A46C6-27BD-4D02-99DB-47CBFD1D0149}" dt="2023-09-11T10:48:57.827" v="204" actId="20577"/>
          <ac:spMkLst>
            <pc:docMk/>
            <pc:sldMk cId="2724266091" sldId="300"/>
            <ac:spMk id="9" creationId="{E84F1816-27BF-4854-9924-2042EF53FB5C}"/>
          </ac:spMkLst>
        </pc:spChg>
      </pc:sldChg>
      <pc:sldChg chg="addSp delSp modSp add mod delAnim">
        <pc:chgData name="Henrique Delegrego" userId="dda1244064eddf32" providerId="LiveId" clId="{B56A46C6-27BD-4D02-99DB-47CBFD1D0149}" dt="2023-09-19T12:28:48.484" v="291" actId="1076"/>
        <pc:sldMkLst>
          <pc:docMk/>
          <pc:sldMk cId="1789645919" sldId="301"/>
        </pc:sldMkLst>
        <pc:spChg chg="del">
          <ac:chgData name="Henrique Delegrego" userId="dda1244064eddf32" providerId="LiveId" clId="{B56A46C6-27BD-4D02-99DB-47CBFD1D0149}" dt="2023-09-04T23:21:40.288" v="114" actId="478"/>
          <ac:spMkLst>
            <pc:docMk/>
            <pc:sldMk cId="1789645919" sldId="301"/>
            <ac:spMk id="5" creationId="{595CDA81-ADD9-D553-0A9D-7E645BDD6A33}"/>
          </ac:spMkLst>
        </pc:spChg>
        <pc:spChg chg="mod">
          <ac:chgData name="Henrique Delegrego" userId="dda1244064eddf32" providerId="LiveId" clId="{B56A46C6-27BD-4D02-99DB-47CBFD1D0149}" dt="2023-09-11T10:49:03.517" v="207" actId="20577"/>
          <ac:spMkLst>
            <pc:docMk/>
            <pc:sldMk cId="1789645919" sldId="301"/>
            <ac:spMk id="9" creationId="{E84F1816-27BF-4854-9924-2042EF53FB5C}"/>
          </ac:spMkLst>
        </pc:spChg>
        <pc:picChg chg="add mod ord modCrop">
          <ac:chgData name="Henrique Delegrego" userId="dda1244064eddf32" providerId="LiveId" clId="{B56A46C6-27BD-4D02-99DB-47CBFD1D0149}" dt="2023-09-19T12:28:48.484" v="291" actId="1076"/>
          <ac:picMkLst>
            <pc:docMk/>
            <pc:sldMk cId="1789645919" sldId="301"/>
            <ac:picMk id="3" creationId="{FACCEC2E-75EE-3731-0D0E-29E077EA998C}"/>
          </ac:picMkLst>
        </pc:picChg>
      </pc:sldChg>
      <pc:sldChg chg="addSp delSp modSp add mod">
        <pc:chgData name="Henrique Delegrego" userId="dda1244064eddf32" providerId="LiveId" clId="{B56A46C6-27BD-4D02-99DB-47CBFD1D0149}" dt="2023-09-19T12:28:34.438" v="288" actId="14100"/>
        <pc:sldMkLst>
          <pc:docMk/>
          <pc:sldMk cId="860389841" sldId="302"/>
        </pc:sldMkLst>
        <pc:spChg chg="mod">
          <ac:chgData name="Henrique Delegrego" userId="dda1244064eddf32" providerId="LiveId" clId="{B56A46C6-27BD-4D02-99DB-47CBFD1D0149}" dt="2023-09-11T10:49:10.114" v="210" actId="20577"/>
          <ac:spMkLst>
            <pc:docMk/>
            <pc:sldMk cId="860389841" sldId="302"/>
            <ac:spMk id="9" creationId="{E84F1816-27BF-4854-9924-2042EF53FB5C}"/>
          </ac:spMkLst>
        </pc:spChg>
        <pc:picChg chg="del">
          <ac:chgData name="Henrique Delegrego" userId="dda1244064eddf32" providerId="LiveId" clId="{B56A46C6-27BD-4D02-99DB-47CBFD1D0149}" dt="2023-09-04T23:24:24.980" v="121" actId="478"/>
          <ac:picMkLst>
            <pc:docMk/>
            <pc:sldMk cId="860389841" sldId="302"/>
            <ac:picMk id="3" creationId="{FACCEC2E-75EE-3731-0D0E-29E077EA998C}"/>
          </ac:picMkLst>
        </pc:picChg>
        <pc:picChg chg="add mod modCrop">
          <ac:chgData name="Henrique Delegrego" userId="dda1244064eddf32" providerId="LiveId" clId="{B56A46C6-27BD-4D02-99DB-47CBFD1D0149}" dt="2023-09-19T12:28:34.438" v="288" actId="14100"/>
          <ac:picMkLst>
            <pc:docMk/>
            <pc:sldMk cId="860389841" sldId="302"/>
            <ac:picMk id="5" creationId="{6A63292F-7A81-860A-58AF-37DB08E45BA1}"/>
          </ac:picMkLst>
        </pc:picChg>
      </pc:sldChg>
      <pc:sldChg chg="addSp delSp modSp add mod ord">
        <pc:chgData name="Henrique Delegrego" userId="dda1244064eddf32" providerId="LiveId" clId="{B56A46C6-27BD-4D02-99DB-47CBFD1D0149}" dt="2023-09-11T11:43:21.223" v="245" actId="1076"/>
        <pc:sldMkLst>
          <pc:docMk/>
          <pc:sldMk cId="2739932914" sldId="303"/>
        </pc:sldMkLst>
        <pc:picChg chg="del">
          <ac:chgData name="Henrique Delegrego" userId="dda1244064eddf32" providerId="LiveId" clId="{B56A46C6-27BD-4D02-99DB-47CBFD1D0149}" dt="2023-09-11T11:39:30.171" v="217" actId="478"/>
          <ac:picMkLst>
            <pc:docMk/>
            <pc:sldMk cId="2739932914" sldId="303"/>
            <ac:picMk id="3" creationId="{FACCEC2E-75EE-3731-0D0E-29E077EA998C}"/>
          </ac:picMkLst>
        </pc:picChg>
        <pc:picChg chg="add mod ord modCrop">
          <ac:chgData name="Henrique Delegrego" userId="dda1244064eddf32" providerId="LiveId" clId="{B56A46C6-27BD-4D02-99DB-47CBFD1D0149}" dt="2023-09-11T11:43:21.223" v="245" actId="1076"/>
          <ac:picMkLst>
            <pc:docMk/>
            <pc:sldMk cId="2739932914" sldId="303"/>
            <ac:picMk id="5" creationId="{D519A208-E233-CF24-319D-AD6BF647A79A}"/>
          </ac:picMkLst>
        </pc:picChg>
      </pc:sldChg>
      <pc:sldChg chg="addSp delSp modSp add mod">
        <pc:chgData name="Henrique Delegrego" userId="dda1244064eddf32" providerId="LiveId" clId="{B56A46C6-27BD-4D02-99DB-47CBFD1D0149}" dt="2023-09-19T11:38:44.400" v="286" actId="1076"/>
        <pc:sldMkLst>
          <pc:docMk/>
          <pc:sldMk cId="2501867663" sldId="304"/>
        </pc:sldMkLst>
        <pc:picChg chg="add mod ord modCrop">
          <ac:chgData name="Henrique Delegrego" userId="dda1244064eddf32" providerId="LiveId" clId="{B56A46C6-27BD-4D02-99DB-47CBFD1D0149}" dt="2023-09-19T11:38:44.400" v="286" actId="1076"/>
          <ac:picMkLst>
            <pc:docMk/>
            <pc:sldMk cId="2501867663" sldId="304"/>
            <ac:picMk id="3" creationId="{8761E0C2-FDF1-B635-BE0B-EEE4A96296A1}"/>
          </ac:picMkLst>
        </pc:picChg>
        <pc:picChg chg="del">
          <ac:chgData name="Henrique Delegrego" userId="dda1244064eddf32" providerId="LiveId" clId="{B56A46C6-27BD-4D02-99DB-47CBFD1D0149}" dt="2023-09-19T11:36:02.744" v="273" actId="478"/>
          <ac:picMkLst>
            <pc:docMk/>
            <pc:sldMk cId="2501867663" sldId="304"/>
            <ac:picMk id="7" creationId="{DB6847FB-D187-0F75-86B0-8F4457764C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6847FB-D187-0F75-86B0-8F4457764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"/>
          <a:stretch/>
        </p:blipFill>
        <p:spPr>
          <a:xfrm>
            <a:off x="1811609" y="863172"/>
            <a:ext cx="8568779" cy="5994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71749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1E0C2-FDF1-B635-BE0B-EEE4A962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t="308" r="5630" b="1377"/>
          <a:stretch/>
        </p:blipFill>
        <p:spPr>
          <a:xfrm>
            <a:off x="700572" y="958175"/>
            <a:ext cx="10790853" cy="5856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50186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DA81-ADD9-D553-0A9D-7E645BDD6A33}"/>
              </a:ext>
            </a:extLst>
          </p:cNvPr>
          <p:cNvSpPr txBox="1"/>
          <p:nvPr/>
        </p:nvSpPr>
        <p:spPr>
          <a:xfrm>
            <a:off x="467126" y="2167845"/>
            <a:ext cx="11225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Métodos com retorno: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Vamos retornar alguma informação do método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Essa informação vai ser a única que será externalizada pelo método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retorno será a última ação do método</a:t>
            </a:r>
          </a:p>
        </p:txBody>
      </p:sp>
    </p:spTree>
    <p:extLst>
      <p:ext uri="{BB962C8B-B14F-4D97-AF65-F5344CB8AC3E}">
        <p14:creationId xmlns:p14="http://schemas.microsoft.com/office/powerpoint/2010/main" val="27242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9A208-E233-CF24-319D-AD6BF647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" t="3118" r="9232" b="12360"/>
          <a:stretch/>
        </p:blipFill>
        <p:spPr>
          <a:xfrm>
            <a:off x="671735" y="1129772"/>
            <a:ext cx="10848528" cy="5737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73993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CEC2E-75EE-3731-0D0E-29E077EA9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5"/>
          <a:stretch/>
        </p:blipFill>
        <p:spPr>
          <a:xfrm>
            <a:off x="607305" y="938127"/>
            <a:ext cx="10977388" cy="5919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78964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3292F-7A81-860A-58AF-37DB08E45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" t="3426" r="2317" b="6383"/>
          <a:stretch/>
        </p:blipFill>
        <p:spPr>
          <a:xfrm>
            <a:off x="-3055" y="1192696"/>
            <a:ext cx="12198110" cy="44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395407" y="1970622"/>
            <a:ext cx="109570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O que são métodos?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Métodos são como atalhos para trechos de códigos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Vai ser executado quando chamado pelo método main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Conceito similar a funções, rotinas e sub-rotinas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Usa o mesmo tipo de nomenclatura de variáveis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Por si só não é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D6A3D-7437-FEC2-B660-ACAEC9C56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91308"/>
            <a:ext cx="12192000" cy="40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2277C-2272-762E-6047-111C4CCF0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" b="6995"/>
          <a:stretch/>
        </p:blipFill>
        <p:spPr>
          <a:xfrm>
            <a:off x="0" y="852660"/>
            <a:ext cx="12192000" cy="5744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54E8C-8B50-E5D8-C043-4499B59C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3" y="6013485"/>
            <a:ext cx="2380766" cy="7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DA81-ADD9-D553-0A9D-7E645BDD6A33}"/>
              </a:ext>
            </a:extLst>
          </p:cNvPr>
          <p:cNvSpPr txBox="1"/>
          <p:nvPr/>
        </p:nvSpPr>
        <p:spPr>
          <a:xfrm>
            <a:off x="467125" y="2167845"/>
            <a:ext cx="10660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Métodos com parâmetros: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Vamos passar como “parâmetro” alguma informação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Essa informação vai ser utilizada pelo método</a:t>
            </a:r>
          </a:p>
        </p:txBody>
      </p:sp>
    </p:spTree>
    <p:extLst>
      <p:ext uri="{BB962C8B-B14F-4D97-AF65-F5344CB8AC3E}">
        <p14:creationId xmlns:p14="http://schemas.microsoft.com/office/powerpoint/2010/main" val="20838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E5D59-DD34-5F28-1414-B20216A7F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" t="1132" r="5831" b="2965"/>
          <a:stretch/>
        </p:blipFill>
        <p:spPr>
          <a:xfrm>
            <a:off x="1343785" y="1192696"/>
            <a:ext cx="9504427" cy="5595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9800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DE5C3-8F74-2E4D-BD4E-4600F7763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t="1404" r="9572" b="1575"/>
          <a:stretch/>
        </p:blipFill>
        <p:spPr>
          <a:xfrm>
            <a:off x="1807231" y="972765"/>
            <a:ext cx="8577536" cy="5885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2990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82FFBB-2495-C9ED-4C30-1C37C044E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" t="1352" r="4471" b="2294"/>
          <a:stretch/>
        </p:blipFill>
        <p:spPr>
          <a:xfrm>
            <a:off x="1349187" y="884091"/>
            <a:ext cx="9493624" cy="5973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83432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7153-8517-67BF-D697-D17C143B70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9" b="313"/>
          <a:stretch/>
        </p:blipFill>
        <p:spPr>
          <a:xfrm>
            <a:off x="3026306" y="843817"/>
            <a:ext cx="6224697" cy="60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112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228</cp:revision>
  <dcterms:created xsi:type="dcterms:W3CDTF">2022-04-15T16:34:30Z</dcterms:created>
  <dcterms:modified xsi:type="dcterms:W3CDTF">2023-09-19T12:28:57Z</dcterms:modified>
</cp:coreProperties>
</file>