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7" r:id="rId2"/>
    <p:sldId id="293" r:id="rId3"/>
    <p:sldId id="295" r:id="rId4"/>
    <p:sldId id="296" r:id="rId5"/>
    <p:sldId id="297" r:id="rId6"/>
    <p:sldId id="300" r:id="rId7"/>
    <p:sldId id="307" r:id="rId8"/>
    <p:sldId id="301" r:id="rId9"/>
    <p:sldId id="302" r:id="rId10"/>
    <p:sldId id="306" r:id="rId11"/>
    <p:sldId id="304" r:id="rId12"/>
    <p:sldId id="308" r:id="rId13"/>
    <p:sldId id="303" r:id="rId14"/>
    <p:sldId id="30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C8E136-927F-445A-9CB2-6E2A63153837}" v="17" dt="2023-09-28T23:51:03.727"/>
    <p1510:client id="{D9536DB1-C42C-48C9-BD7D-0E3820D39D36}" v="37" dt="2023-09-29T21:15:40.1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Delegrego" userId="dda1244064eddf32" providerId="LiveId" clId="{E23E7B40-FA13-49AD-8913-231268E425D5}"/>
    <pc:docChg chg="modSld">
      <pc:chgData name="Henrique Delegrego" userId="dda1244064eddf32" providerId="LiveId" clId="{E23E7B40-FA13-49AD-8913-231268E425D5}" dt="2023-09-26T19:10:16.003" v="10"/>
      <pc:docMkLst>
        <pc:docMk/>
      </pc:docMkLst>
      <pc:sldChg chg="modSp mod">
        <pc:chgData name="Henrique Delegrego" userId="dda1244064eddf32" providerId="LiveId" clId="{E23E7B40-FA13-49AD-8913-231268E425D5}" dt="2023-09-25T19:15:13.737" v="4" actId="20577"/>
        <pc:sldMkLst>
          <pc:docMk/>
          <pc:sldMk cId="2630792399" sldId="301"/>
        </pc:sldMkLst>
        <pc:spChg chg="mod">
          <ac:chgData name="Henrique Delegrego" userId="dda1244064eddf32" providerId="LiveId" clId="{E23E7B40-FA13-49AD-8913-231268E425D5}" dt="2023-09-25T19:15:13.737" v="4" actId="20577"/>
          <ac:spMkLst>
            <pc:docMk/>
            <pc:sldMk cId="2630792399" sldId="301"/>
            <ac:spMk id="5" creationId="{6F987874-CC53-6EE4-2EBF-62EA14F8FA0E}"/>
          </ac:spMkLst>
        </pc:spChg>
      </pc:sldChg>
      <pc:sldChg chg="addSp modSp mod modAnim">
        <pc:chgData name="Henrique Delegrego" userId="dda1244064eddf32" providerId="LiveId" clId="{E23E7B40-FA13-49AD-8913-231268E425D5}" dt="2023-09-26T19:10:16.003" v="10"/>
        <pc:sldMkLst>
          <pc:docMk/>
          <pc:sldMk cId="2934087628" sldId="303"/>
        </pc:sldMkLst>
        <pc:picChg chg="add mod">
          <ac:chgData name="Henrique Delegrego" userId="dda1244064eddf32" providerId="LiveId" clId="{E23E7B40-FA13-49AD-8913-231268E425D5}" dt="2023-09-26T19:09:45.390" v="6" actId="1076"/>
          <ac:picMkLst>
            <pc:docMk/>
            <pc:sldMk cId="2934087628" sldId="303"/>
            <ac:picMk id="7" creationId="{8DDF50C4-5793-99EA-EE8E-D8E05D3837ED}"/>
          </ac:picMkLst>
        </pc:picChg>
      </pc:sldChg>
    </pc:docChg>
  </pc:docChgLst>
  <pc:docChgLst>
    <pc:chgData name="Henrique Delegrego" userId="dda1244064eddf32" providerId="LiveId" clId="{D9536DB1-C42C-48C9-BD7D-0E3820D39D36}"/>
    <pc:docChg chg="undo custSel addSld delSld modSld sldOrd">
      <pc:chgData name="Henrique Delegrego" userId="dda1244064eddf32" providerId="LiveId" clId="{D9536DB1-C42C-48C9-BD7D-0E3820D39D36}" dt="2023-09-29T21:15:40.156" v="990" actId="20577"/>
      <pc:docMkLst>
        <pc:docMk/>
      </pc:docMkLst>
      <pc:sldChg chg="modSp mod">
        <pc:chgData name="Henrique Delegrego" userId="dda1244064eddf32" providerId="LiveId" clId="{D9536DB1-C42C-48C9-BD7D-0E3820D39D36}" dt="2023-09-25T11:43:42.884" v="379" actId="404"/>
        <pc:sldMkLst>
          <pc:docMk/>
          <pc:sldMk cId="3666190080" sldId="293"/>
        </pc:sldMkLst>
        <pc:spChg chg="mod">
          <ac:chgData name="Henrique Delegrego" userId="dda1244064eddf32" providerId="LiveId" clId="{D9536DB1-C42C-48C9-BD7D-0E3820D39D36}" dt="2023-09-25T11:43:42.884" v="379" actId="404"/>
          <ac:spMkLst>
            <pc:docMk/>
            <pc:sldMk cId="3666190080" sldId="293"/>
            <ac:spMk id="2" creationId="{A5BD5A4C-FFFB-21D3-3C88-8158375A6525}"/>
          </ac:spMkLst>
        </pc:spChg>
        <pc:spChg chg="mod">
          <ac:chgData name="Henrique Delegrego" userId="dda1244064eddf32" providerId="LiveId" clId="{D9536DB1-C42C-48C9-BD7D-0E3820D39D36}" dt="2023-09-11T11:48:54.867" v="15" actId="20577"/>
          <ac:spMkLst>
            <pc:docMk/>
            <pc:sldMk cId="3666190080" sldId="293"/>
            <ac:spMk id="9" creationId="{E84F1816-27BF-4854-9924-2042EF53FB5C}"/>
          </ac:spMkLst>
        </pc:spChg>
      </pc:sldChg>
      <pc:sldChg chg="add del">
        <pc:chgData name="Henrique Delegrego" userId="dda1244064eddf32" providerId="LiveId" clId="{D9536DB1-C42C-48C9-BD7D-0E3820D39D36}" dt="2023-09-11T11:46:21.144" v="11" actId="47"/>
        <pc:sldMkLst>
          <pc:docMk/>
          <pc:sldMk cId="3749963304" sldId="294"/>
        </pc:sldMkLst>
      </pc:sldChg>
      <pc:sldChg chg="addSp delSp modSp mod modAnim">
        <pc:chgData name="Henrique Delegrego" userId="dda1244064eddf32" providerId="LiveId" clId="{D9536DB1-C42C-48C9-BD7D-0E3820D39D36}" dt="2023-09-21T00:24:25.487" v="109" actId="12"/>
        <pc:sldMkLst>
          <pc:docMk/>
          <pc:sldMk cId="2838465846" sldId="295"/>
        </pc:sldMkLst>
        <pc:spChg chg="del">
          <ac:chgData name="Henrique Delegrego" userId="dda1244064eddf32" providerId="LiveId" clId="{D9536DB1-C42C-48C9-BD7D-0E3820D39D36}" dt="2023-09-21T00:20:34.065" v="75" actId="478"/>
          <ac:spMkLst>
            <pc:docMk/>
            <pc:sldMk cId="2838465846" sldId="295"/>
            <ac:spMk id="2" creationId="{A5BD5A4C-FFFB-21D3-3C88-8158375A6525}"/>
          </ac:spMkLst>
        </pc:spChg>
        <pc:spChg chg="mod">
          <ac:chgData name="Henrique Delegrego" userId="dda1244064eddf32" providerId="LiveId" clId="{D9536DB1-C42C-48C9-BD7D-0E3820D39D36}" dt="2023-09-21T00:24:22.656" v="108" actId="12"/>
          <ac:spMkLst>
            <pc:docMk/>
            <pc:sldMk cId="2838465846" sldId="295"/>
            <ac:spMk id="5" creationId="{79984816-744A-67E4-E7F6-868AFE365E0E}"/>
          </ac:spMkLst>
        </pc:spChg>
        <pc:spChg chg="add mod">
          <ac:chgData name="Henrique Delegrego" userId="dda1244064eddf32" providerId="LiveId" clId="{D9536DB1-C42C-48C9-BD7D-0E3820D39D36}" dt="2023-09-21T00:20:41.378" v="78" actId="1076"/>
          <ac:spMkLst>
            <pc:docMk/>
            <pc:sldMk cId="2838465846" sldId="295"/>
            <ac:spMk id="6" creationId="{633DFA6F-CE03-69B1-9C40-729B4B75EA39}"/>
          </ac:spMkLst>
        </pc:spChg>
        <pc:spChg chg="mod">
          <ac:chgData name="Henrique Delegrego" userId="dda1244064eddf32" providerId="LiveId" clId="{D9536DB1-C42C-48C9-BD7D-0E3820D39D36}" dt="2023-09-21T00:24:25.487" v="109" actId="12"/>
          <ac:spMkLst>
            <pc:docMk/>
            <pc:sldMk cId="2838465846" sldId="295"/>
            <ac:spMk id="7" creationId="{A77F7491-1027-31AD-A174-390328F5659F}"/>
          </ac:spMkLst>
        </pc:spChg>
        <pc:spChg chg="mod">
          <ac:chgData name="Henrique Delegrego" userId="dda1244064eddf32" providerId="LiveId" clId="{D9536DB1-C42C-48C9-BD7D-0E3820D39D36}" dt="2023-09-21T00:22:19.553" v="87" actId="1076"/>
          <ac:spMkLst>
            <pc:docMk/>
            <pc:sldMk cId="2838465846" sldId="295"/>
            <ac:spMk id="8" creationId="{A661B382-2316-95F2-5DE9-18024C495727}"/>
          </ac:spMkLst>
        </pc:spChg>
        <pc:spChg chg="mod">
          <ac:chgData name="Henrique Delegrego" userId="dda1244064eddf32" providerId="LiveId" clId="{D9536DB1-C42C-48C9-BD7D-0E3820D39D36}" dt="2023-09-11T11:48:59.648" v="19" actId="20577"/>
          <ac:spMkLst>
            <pc:docMk/>
            <pc:sldMk cId="2838465846" sldId="295"/>
            <ac:spMk id="9" creationId="{E84F1816-27BF-4854-9924-2042EF53FB5C}"/>
          </ac:spMkLst>
        </pc:spChg>
      </pc:sldChg>
      <pc:sldChg chg="addSp delSp modSp mod">
        <pc:chgData name="Henrique Delegrego" userId="dda1244064eddf32" providerId="LiveId" clId="{D9536DB1-C42C-48C9-BD7D-0E3820D39D36}" dt="2023-09-21T00:28:34.600" v="146" actId="20577"/>
        <pc:sldMkLst>
          <pc:docMk/>
          <pc:sldMk cId="141116016" sldId="296"/>
        </pc:sldMkLst>
        <pc:spChg chg="mod">
          <ac:chgData name="Henrique Delegrego" userId="dda1244064eddf32" providerId="LiveId" clId="{D9536DB1-C42C-48C9-BD7D-0E3820D39D36}" dt="2023-09-11T11:49:03.696" v="22" actId="20577"/>
          <ac:spMkLst>
            <pc:docMk/>
            <pc:sldMk cId="141116016" sldId="296"/>
            <ac:spMk id="9" creationId="{E84F1816-27BF-4854-9924-2042EF53FB5C}"/>
          </ac:spMkLst>
        </pc:spChg>
        <pc:spChg chg="mod">
          <ac:chgData name="Henrique Delegrego" userId="dda1244064eddf32" providerId="LiveId" clId="{D9536DB1-C42C-48C9-BD7D-0E3820D39D36}" dt="2023-09-21T00:28:34.600" v="146" actId="20577"/>
          <ac:spMkLst>
            <pc:docMk/>
            <pc:sldMk cId="141116016" sldId="296"/>
            <ac:spMk id="10" creationId="{A2F363A6-0BC2-EC8D-C2C5-E5FBF49B9E0A}"/>
          </ac:spMkLst>
        </pc:spChg>
        <pc:picChg chg="add del mod modCrop">
          <ac:chgData name="Henrique Delegrego" userId="dda1244064eddf32" providerId="LiveId" clId="{D9536DB1-C42C-48C9-BD7D-0E3820D39D36}" dt="2023-09-21T00:27:05.876" v="124" actId="478"/>
          <ac:picMkLst>
            <pc:docMk/>
            <pc:sldMk cId="141116016" sldId="296"/>
            <ac:picMk id="3" creationId="{32793B61-BC09-0DBB-232B-2FDAEA26D3A6}"/>
          </ac:picMkLst>
        </pc:picChg>
        <pc:picChg chg="add mod ord modCrop">
          <ac:chgData name="Henrique Delegrego" userId="dda1244064eddf32" providerId="LiveId" clId="{D9536DB1-C42C-48C9-BD7D-0E3820D39D36}" dt="2023-09-21T00:27:55.340" v="141" actId="14100"/>
          <ac:picMkLst>
            <pc:docMk/>
            <pc:sldMk cId="141116016" sldId="296"/>
            <ac:picMk id="6" creationId="{0DA912EA-9242-83B4-8FF1-28898B54138D}"/>
          </ac:picMkLst>
        </pc:picChg>
        <pc:picChg chg="del ord">
          <ac:chgData name="Henrique Delegrego" userId="dda1244064eddf32" providerId="LiveId" clId="{D9536DB1-C42C-48C9-BD7D-0E3820D39D36}" dt="2023-09-21T00:26:53.356" v="121" actId="478"/>
          <ac:picMkLst>
            <pc:docMk/>
            <pc:sldMk cId="141116016" sldId="296"/>
            <ac:picMk id="8" creationId="{DA97B8E0-1BFC-05A9-8D7E-63C8B2C89FA3}"/>
          </ac:picMkLst>
        </pc:picChg>
      </pc:sldChg>
      <pc:sldChg chg="addSp modSp mod">
        <pc:chgData name="Henrique Delegrego" userId="dda1244064eddf32" providerId="LiveId" clId="{D9536DB1-C42C-48C9-BD7D-0E3820D39D36}" dt="2023-09-21T23:53:04.002" v="209" actId="207"/>
        <pc:sldMkLst>
          <pc:docMk/>
          <pc:sldMk cId="1595694433" sldId="297"/>
        </pc:sldMkLst>
        <pc:spChg chg="add mod">
          <ac:chgData name="Henrique Delegrego" userId="dda1244064eddf32" providerId="LiveId" clId="{D9536DB1-C42C-48C9-BD7D-0E3820D39D36}" dt="2023-09-21T23:53:04.002" v="209" actId="207"/>
          <ac:spMkLst>
            <pc:docMk/>
            <pc:sldMk cId="1595694433" sldId="297"/>
            <ac:spMk id="2" creationId="{9C5E8CC1-428A-2E0C-E4C8-B3694B8F1DDC}"/>
          </ac:spMkLst>
        </pc:spChg>
        <pc:spChg chg="add mod">
          <ac:chgData name="Henrique Delegrego" userId="dda1244064eddf32" providerId="LiveId" clId="{D9536DB1-C42C-48C9-BD7D-0E3820D39D36}" dt="2023-09-21T23:52:49.584" v="206" actId="1076"/>
          <ac:spMkLst>
            <pc:docMk/>
            <pc:sldMk cId="1595694433" sldId="297"/>
            <ac:spMk id="3" creationId="{B35E70C9-1C17-C374-8478-EE7ADEBBBC5B}"/>
          </ac:spMkLst>
        </pc:spChg>
        <pc:spChg chg="mod">
          <ac:chgData name="Henrique Delegrego" userId="dda1244064eddf32" providerId="LiveId" clId="{D9536DB1-C42C-48C9-BD7D-0E3820D39D36}" dt="2023-09-11T11:49:07.822" v="25" actId="20577"/>
          <ac:spMkLst>
            <pc:docMk/>
            <pc:sldMk cId="1595694433" sldId="297"/>
            <ac:spMk id="9" creationId="{E84F1816-27BF-4854-9924-2042EF53FB5C}"/>
          </ac:spMkLst>
        </pc:spChg>
        <pc:picChg chg="mod ord">
          <ac:chgData name="Henrique Delegrego" userId="dda1244064eddf32" providerId="LiveId" clId="{D9536DB1-C42C-48C9-BD7D-0E3820D39D36}" dt="2023-09-11T11:44:56.581" v="4" actId="1076"/>
          <ac:picMkLst>
            <pc:docMk/>
            <pc:sldMk cId="1595694433" sldId="297"/>
            <ac:picMk id="7" creationId="{C6D5F85B-A9C8-1CE4-5F4E-6228722D6536}"/>
          </ac:picMkLst>
        </pc:picChg>
      </pc:sldChg>
      <pc:sldChg chg="modSp del mod">
        <pc:chgData name="Henrique Delegrego" userId="dda1244064eddf32" providerId="LiveId" clId="{D9536DB1-C42C-48C9-BD7D-0E3820D39D36}" dt="2023-09-11T11:59:40.439" v="44" actId="47"/>
        <pc:sldMkLst>
          <pc:docMk/>
          <pc:sldMk cId="2520098011" sldId="298"/>
        </pc:sldMkLst>
        <pc:spChg chg="mod">
          <ac:chgData name="Henrique Delegrego" userId="dda1244064eddf32" providerId="LiveId" clId="{D9536DB1-C42C-48C9-BD7D-0E3820D39D36}" dt="2023-09-11T11:49:12.982" v="28" actId="20577"/>
          <ac:spMkLst>
            <pc:docMk/>
            <pc:sldMk cId="2520098011" sldId="298"/>
            <ac:spMk id="9" creationId="{E84F1816-27BF-4854-9924-2042EF53FB5C}"/>
          </ac:spMkLst>
        </pc:spChg>
        <pc:picChg chg="mod ord">
          <ac:chgData name="Henrique Delegrego" userId="dda1244064eddf32" providerId="LiveId" clId="{D9536DB1-C42C-48C9-BD7D-0E3820D39D36}" dt="2023-09-11T11:45:27.230" v="7" actId="1076"/>
          <ac:picMkLst>
            <pc:docMk/>
            <pc:sldMk cId="2520098011" sldId="298"/>
            <ac:picMk id="3" creationId="{BA7B5ABA-3E38-255C-2245-67883253D5C5}"/>
          </ac:picMkLst>
        </pc:picChg>
      </pc:sldChg>
      <pc:sldChg chg="modSp del mod">
        <pc:chgData name="Henrique Delegrego" userId="dda1244064eddf32" providerId="LiveId" clId="{D9536DB1-C42C-48C9-BD7D-0E3820D39D36}" dt="2023-09-11T11:59:43.107" v="45" actId="47"/>
        <pc:sldMkLst>
          <pc:docMk/>
          <pc:sldMk cId="930510640" sldId="299"/>
        </pc:sldMkLst>
        <pc:spChg chg="mod">
          <ac:chgData name="Henrique Delegrego" userId="dda1244064eddf32" providerId="LiveId" clId="{D9536DB1-C42C-48C9-BD7D-0E3820D39D36}" dt="2023-09-11T11:49:17.719" v="31" actId="20577"/>
          <ac:spMkLst>
            <pc:docMk/>
            <pc:sldMk cId="930510640" sldId="299"/>
            <ac:spMk id="9" creationId="{E84F1816-27BF-4854-9924-2042EF53FB5C}"/>
          </ac:spMkLst>
        </pc:spChg>
        <pc:picChg chg="ord">
          <ac:chgData name="Henrique Delegrego" userId="dda1244064eddf32" providerId="LiveId" clId="{D9536DB1-C42C-48C9-BD7D-0E3820D39D36}" dt="2023-09-11T11:45:40.924" v="8" actId="167"/>
          <ac:picMkLst>
            <pc:docMk/>
            <pc:sldMk cId="930510640" sldId="299"/>
            <ac:picMk id="3" creationId="{BA7B5ABA-3E38-255C-2245-67883253D5C5}"/>
          </ac:picMkLst>
        </pc:picChg>
      </pc:sldChg>
      <pc:sldChg chg="addSp delSp modSp add mod delAnim modAnim">
        <pc:chgData name="Henrique Delegrego" userId="dda1244064eddf32" providerId="LiveId" clId="{D9536DB1-C42C-48C9-BD7D-0E3820D39D36}" dt="2023-09-21T00:32:59.209" v="170" actId="1076"/>
        <pc:sldMkLst>
          <pc:docMk/>
          <pc:sldMk cId="643381955" sldId="300"/>
        </pc:sldMkLst>
        <pc:picChg chg="add mod ord modCrop">
          <ac:chgData name="Henrique Delegrego" userId="dda1244064eddf32" providerId="LiveId" clId="{D9536DB1-C42C-48C9-BD7D-0E3820D39D36}" dt="2023-09-21T00:32:16.683" v="158" actId="1076"/>
          <ac:picMkLst>
            <pc:docMk/>
            <pc:sldMk cId="643381955" sldId="300"/>
            <ac:picMk id="3" creationId="{8EEADFAD-C44D-0583-FC26-C3880884E70F}"/>
          </ac:picMkLst>
        </pc:picChg>
        <pc:picChg chg="del">
          <ac:chgData name="Henrique Delegrego" userId="dda1244064eddf32" providerId="LiveId" clId="{D9536DB1-C42C-48C9-BD7D-0E3820D39D36}" dt="2023-09-11T11:58:02.474" v="33" actId="478"/>
          <ac:picMkLst>
            <pc:docMk/>
            <pc:sldMk cId="643381955" sldId="300"/>
            <ac:picMk id="3" creationId="{BA7B5ABA-3E38-255C-2245-67883253D5C5}"/>
          </ac:picMkLst>
        </pc:picChg>
        <pc:picChg chg="del">
          <ac:chgData name="Henrique Delegrego" userId="dda1244064eddf32" providerId="LiveId" clId="{D9536DB1-C42C-48C9-BD7D-0E3820D39D36}" dt="2023-09-11T11:58:04.206" v="34" actId="478"/>
          <ac:picMkLst>
            <pc:docMk/>
            <pc:sldMk cId="643381955" sldId="300"/>
            <ac:picMk id="5" creationId="{120242FD-4E81-3DAD-6DEE-D4E84B14FCE6}"/>
          </ac:picMkLst>
        </pc:picChg>
        <pc:picChg chg="add mod ord modCrop">
          <ac:chgData name="Henrique Delegrego" userId="dda1244064eddf32" providerId="LiveId" clId="{D9536DB1-C42C-48C9-BD7D-0E3820D39D36}" dt="2023-09-21T00:32:59.209" v="170" actId="1076"/>
          <ac:picMkLst>
            <pc:docMk/>
            <pc:sldMk cId="643381955" sldId="300"/>
            <ac:picMk id="6" creationId="{2D342064-29F6-B16B-DAD6-0F7402E76A26}"/>
          </ac:picMkLst>
        </pc:picChg>
        <pc:picChg chg="add del mod ord modCrop">
          <ac:chgData name="Henrique Delegrego" userId="dda1244064eddf32" providerId="LiveId" clId="{D9536DB1-C42C-48C9-BD7D-0E3820D39D36}" dt="2023-09-11T12:01:42.042" v="46" actId="478"/>
          <ac:picMkLst>
            <pc:docMk/>
            <pc:sldMk cId="643381955" sldId="300"/>
            <ac:picMk id="6" creationId="{7C740D92-EE16-B05B-4C60-60C408080ACB}"/>
          </ac:picMkLst>
        </pc:picChg>
        <pc:picChg chg="add del mod ord modCrop">
          <ac:chgData name="Henrique Delegrego" userId="dda1244064eddf32" providerId="LiveId" clId="{D9536DB1-C42C-48C9-BD7D-0E3820D39D36}" dt="2023-09-11T12:01:59.987" v="50" actId="478"/>
          <ac:picMkLst>
            <pc:docMk/>
            <pc:sldMk cId="643381955" sldId="300"/>
            <ac:picMk id="8" creationId="{9C6499F0-912A-8211-698F-40BC4954125D}"/>
          </ac:picMkLst>
        </pc:picChg>
        <pc:picChg chg="add del mod ord modCrop">
          <ac:chgData name="Henrique Delegrego" userId="dda1244064eddf32" providerId="LiveId" clId="{D9536DB1-C42C-48C9-BD7D-0E3820D39D36}" dt="2023-09-21T00:31:48.915" v="147" actId="478"/>
          <ac:picMkLst>
            <pc:docMk/>
            <pc:sldMk cId="643381955" sldId="300"/>
            <ac:picMk id="11" creationId="{82C5FEA0-642D-91F6-0E1D-E0BC95D4E14E}"/>
          </ac:picMkLst>
        </pc:picChg>
        <pc:picChg chg="add del mod ord modCrop">
          <ac:chgData name="Henrique Delegrego" userId="dda1244064eddf32" providerId="LiveId" clId="{D9536DB1-C42C-48C9-BD7D-0E3820D39D36}" dt="2023-09-21T00:32:32.983" v="159" actId="478"/>
          <ac:picMkLst>
            <pc:docMk/>
            <pc:sldMk cId="643381955" sldId="300"/>
            <ac:picMk id="13" creationId="{F3432CA0-A436-7926-9941-A4B45C4FDAAB}"/>
          </ac:picMkLst>
        </pc:picChg>
      </pc:sldChg>
      <pc:sldChg chg="addSp delSp modSp add mod modAnim">
        <pc:chgData name="Henrique Delegrego" userId="dda1244064eddf32" providerId="LiveId" clId="{D9536DB1-C42C-48C9-BD7D-0E3820D39D36}" dt="2023-09-25T11:48:20.766" v="522"/>
        <pc:sldMkLst>
          <pc:docMk/>
          <pc:sldMk cId="2630792399" sldId="301"/>
        </pc:sldMkLst>
        <pc:spChg chg="add mod">
          <ac:chgData name="Henrique Delegrego" userId="dda1244064eddf32" providerId="LiveId" clId="{D9536DB1-C42C-48C9-BD7D-0E3820D39D36}" dt="2023-09-25T11:41:39.722" v="232" actId="1076"/>
          <ac:spMkLst>
            <pc:docMk/>
            <pc:sldMk cId="2630792399" sldId="301"/>
            <ac:spMk id="2" creationId="{AA91D659-AF8D-3025-892F-15A0AD3A5BFC}"/>
          </ac:spMkLst>
        </pc:spChg>
        <pc:spChg chg="add mod">
          <ac:chgData name="Henrique Delegrego" userId="dda1244064eddf32" providerId="LiveId" clId="{D9536DB1-C42C-48C9-BD7D-0E3820D39D36}" dt="2023-09-25T11:44:16.726" v="458" actId="20577"/>
          <ac:spMkLst>
            <pc:docMk/>
            <pc:sldMk cId="2630792399" sldId="301"/>
            <ac:spMk id="5" creationId="{6F987874-CC53-6EE4-2EBF-62EA14F8FA0E}"/>
          </ac:spMkLst>
        </pc:spChg>
        <pc:picChg chg="del">
          <ac:chgData name="Henrique Delegrego" userId="dda1244064eddf32" providerId="LiveId" clId="{D9536DB1-C42C-48C9-BD7D-0E3820D39D36}" dt="2023-09-25T11:41:18.091" v="211" actId="478"/>
          <ac:picMkLst>
            <pc:docMk/>
            <pc:sldMk cId="2630792399" sldId="301"/>
            <ac:picMk id="3" creationId="{8EEADFAD-C44D-0583-FC26-C3880884E70F}"/>
          </ac:picMkLst>
        </pc:picChg>
        <pc:picChg chg="del">
          <ac:chgData name="Henrique Delegrego" userId="dda1244064eddf32" providerId="LiveId" clId="{D9536DB1-C42C-48C9-BD7D-0E3820D39D36}" dt="2023-09-25T11:41:19.801" v="212" actId="478"/>
          <ac:picMkLst>
            <pc:docMk/>
            <pc:sldMk cId="2630792399" sldId="301"/>
            <ac:picMk id="6" creationId="{2D342064-29F6-B16B-DAD6-0F7402E76A26}"/>
          </ac:picMkLst>
        </pc:picChg>
      </pc:sldChg>
      <pc:sldChg chg="addSp delSp modSp add mod ord">
        <pc:chgData name="Henrique Delegrego" userId="dda1244064eddf32" providerId="LiveId" clId="{D9536DB1-C42C-48C9-BD7D-0E3820D39D36}" dt="2023-09-25T11:57:17.395" v="761" actId="478"/>
        <pc:sldMkLst>
          <pc:docMk/>
          <pc:sldMk cId="3542224825" sldId="302"/>
        </pc:sldMkLst>
        <pc:spChg chg="del">
          <ac:chgData name="Henrique Delegrego" userId="dda1244064eddf32" providerId="LiveId" clId="{D9536DB1-C42C-48C9-BD7D-0E3820D39D36}" dt="2023-09-25T11:46:23.519" v="463" actId="478"/>
          <ac:spMkLst>
            <pc:docMk/>
            <pc:sldMk cId="3542224825" sldId="302"/>
            <ac:spMk id="2" creationId="{9C5E8CC1-428A-2E0C-E4C8-B3694B8F1DDC}"/>
          </ac:spMkLst>
        </pc:spChg>
        <pc:spChg chg="del">
          <ac:chgData name="Henrique Delegrego" userId="dda1244064eddf32" providerId="LiveId" clId="{D9536DB1-C42C-48C9-BD7D-0E3820D39D36}" dt="2023-09-25T11:46:24.412" v="464" actId="478"/>
          <ac:spMkLst>
            <pc:docMk/>
            <pc:sldMk cId="3542224825" sldId="302"/>
            <ac:spMk id="3" creationId="{B35E70C9-1C17-C374-8478-EE7ADEBBBC5B}"/>
          </ac:spMkLst>
        </pc:spChg>
        <pc:picChg chg="add del mod ord modCrop">
          <ac:chgData name="Henrique Delegrego" userId="dda1244064eddf32" providerId="LiveId" clId="{D9536DB1-C42C-48C9-BD7D-0E3820D39D36}" dt="2023-09-25T11:52:53.186" v="725" actId="478"/>
          <ac:picMkLst>
            <pc:docMk/>
            <pc:sldMk cId="3542224825" sldId="302"/>
            <ac:picMk id="6" creationId="{05BDF6C8-35E9-9018-E1FC-002DCFA1DE4E}"/>
          </ac:picMkLst>
        </pc:picChg>
        <pc:picChg chg="del">
          <ac:chgData name="Henrique Delegrego" userId="dda1244064eddf32" providerId="LiveId" clId="{D9536DB1-C42C-48C9-BD7D-0E3820D39D36}" dt="2023-09-25T11:45:41.522" v="462" actId="478"/>
          <ac:picMkLst>
            <pc:docMk/>
            <pc:sldMk cId="3542224825" sldId="302"/>
            <ac:picMk id="7" creationId="{C6D5F85B-A9C8-1CE4-5F4E-6228722D6536}"/>
          </ac:picMkLst>
        </pc:picChg>
        <pc:picChg chg="add mod ord modCrop">
          <ac:chgData name="Henrique Delegrego" userId="dda1244064eddf32" providerId="LiveId" clId="{D9536DB1-C42C-48C9-BD7D-0E3820D39D36}" dt="2023-09-25T11:57:09.977" v="757" actId="1076"/>
          <ac:picMkLst>
            <pc:docMk/>
            <pc:sldMk cId="3542224825" sldId="302"/>
            <ac:picMk id="10" creationId="{57269738-62BF-F773-4064-DE6E86DBA542}"/>
          </ac:picMkLst>
        </pc:picChg>
        <pc:picChg chg="add del mod">
          <ac:chgData name="Henrique Delegrego" userId="dda1244064eddf32" providerId="LiveId" clId="{D9536DB1-C42C-48C9-BD7D-0E3820D39D36}" dt="2023-09-25T11:57:17.395" v="761" actId="478"/>
          <ac:picMkLst>
            <pc:docMk/>
            <pc:sldMk cId="3542224825" sldId="302"/>
            <ac:picMk id="12" creationId="{D91C144E-9C04-567C-5F1D-FB5168329B04}"/>
          </ac:picMkLst>
        </pc:picChg>
      </pc:sldChg>
      <pc:sldChg chg="addSp delSp modSp add mod ord delAnim modAnim">
        <pc:chgData name="Henrique Delegrego" userId="dda1244064eddf32" providerId="LiveId" clId="{D9536DB1-C42C-48C9-BD7D-0E3820D39D36}" dt="2023-09-29T21:15:40.156" v="990" actId="20577"/>
        <pc:sldMkLst>
          <pc:docMk/>
          <pc:sldMk cId="2934087628" sldId="303"/>
        </pc:sldMkLst>
        <pc:spChg chg="mod">
          <ac:chgData name="Henrique Delegrego" userId="dda1244064eddf32" providerId="LiveId" clId="{D9536DB1-C42C-48C9-BD7D-0E3820D39D36}" dt="2023-09-29T21:14:58.616" v="951" actId="1076"/>
          <ac:spMkLst>
            <pc:docMk/>
            <pc:sldMk cId="2934087628" sldId="303"/>
            <ac:spMk id="2" creationId="{AA91D659-AF8D-3025-892F-15A0AD3A5BFC}"/>
          </ac:spMkLst>
        </pc:spChg>
        <pc:spChg chg="mod">
          <ac:chgData name="Henrique Delegrego" userId="dda1244064eddf32" providerId="LiveId" clId="{D9536DB1-C42C-48C9-BD7D-0E3820D39D36}" dt="2023-09-29T21:15:40.156" v="990" actId="20577"/>
          <ac:spMkLst>
            <pc:docMk/>
            <pc:sldMk cId="2934087628" sldId="303"/>
            <ac:spMk id="5" creationId="{6F987874-CC53-6EE4-2EBF-62EA14F8FA0E}"/>
          </ac:spMkLst>
        </pc:spChg>
        <pc:picChg chg="add mod ord modCrop">
          <ac:chgData name="Henrique Delegrego" userId="dda1244064eddf32" providerId="LiveId" clId="{D9536DB1-C42C-48C9-BD7D-0E3820D39D36}" dt="2023-09-25T12:02:38.359" v="875" actId="1076"/>
          <ac:picMkLst>
            <pc:docMk/>
            <pc:sldMk cId="2934087628" sldId="303"/>
            <ac:picMk id="6" creationId="{60CC42C7-3517-872F-FD45-E23C4F02EE67}"/>
          </ac:picMkLst>
        </pc:picChg>
        <pc:picChg chg="mod">
          <ac:chgData name="Henrique Delegrego" userId="dda1244064eddf32" providerId="LiveId" clId="{D9536DB1-C42C-48C9-BD7D-0E3820D39D36}" dt="2023-09-29T21:14:50.957" v="949" actId="1076"/>
          <ac:picMkLst>
            <pc:docMk/>
            <pc:sldMk cId="2934087628" sldId="303"/>
            <ac:picMk id="8" creationId="{20522E1C-FDCF-98AE-1162-471E89AE618B}"/>
          </ac:picMkLst>
        </pc:picChg>
        <pc:picChg chg="del">
          <ac:chgData name="Henrique Delegrego" userId="dda1244064eddf32" providerId="LiveId" clId="{D9536DB1-C42C-48C9-BD7D-0E3820D39D36}" dt="2023-09-29T21:14:24.709" v="940" actId="21"/>
          <ac:picMkLst>
            <pc:docMk/>
            <pc:sldMk cId="2934087628" sldId="303"/>
            <ac:picMk id="11" creationId="{A5DF3EB0-1CE3-9FD8-FFAB-37771681CEF6}"/>
          </ac:picMkLst>
        </pc:picChg>
        <pc:picChg chg="del">
          <ac:chgData name="Henrique Delegrego" userId="dda1244064eddf32" providerId="LiveId" clId="{D9536DB1-C42C-48C9-BD7D-0E3820D39D36}" dt="2023-09-29T21:14:24.709" v="940" actId="21"/>
          <ac:picMkLst>
            <pc:docMk/>
            <pc:sldMk cId="2934087628" sldId="303"/>
            <ac:picMk id="13" creationId="{ECFB9513-88B8-638D-9270-B0CE37D872A1}"/>
          </ac:picMkLst>
        </pc:picChg>
      </pc:sldChg>
      <pc:sldChg chg="addSp modSp add mod ord modAnim">
        <pc:chgData name="Henrique Delegrego" userId="dda1244064eddf32" providerId="LiveId" clId="{D9536DB1-C42C-48C9-BD7D-0E3820D39D36}" dt="2023-09-25T12:04:59.074" v="885"/>
        <pc:sldMkLst>
          <pc:docMk/>
          <pc:sldMk cId="2176776196" sldId="304"/>
        </pc:sldMkLst>
        <pc:spChg chg="mod">
          <ac:chgData name="Henrique Delegrego" userId="dda1244064eddf32" providerId="LiveId" clId="{D9536DB1-C42C-48C9-BD7D-0E3820D39D36}" dt="2023-09-25T11:49:03.577" v="540" actId="20577"/>
          <ac:spMkLst>
            <pc:docMk/>
            <pc:sldMk cId="2176776196" sldId="304"/>
            <ac:spMk id="2" creationId="{AA91D659-AF8D-3025-892F-15A0AD3A5BFC}"/>
          </ac:spMkLst>
        </pc:spChg>
        <pc:spChg chg="mod">
          <ac:chgData name="Henrique Delegrego" userId="dda1244064eddf32" providerId="LiveId" clId="{D9536DB1-C42C-48C9-BD7D-0E3820D39D36}" dt="2023-09-25T12:04:35.658" v="881" actId="1076"/>
          <ac:spMkLst>
            <pc:docMk/>
            <pc:sldMk cId="2176776196" sldId="304"/>
            <ac:spMk id="5" creationId="{6F987874-CC53-6EE4-2EBF-62EA14F8FA0E}"/>
          </ac:spMkLst>
        </pc:spChg>
        <pc:picChg chg="add mod ord">
          <ac:chgData name="Henrique Delegrego" userId="dda1244064eddf32" providerId="LiveId" clId="{D9536DB1-C42C-48C9-BD7D-0E3820D39D36}" dt="2023-09-25T12:04:41.069" v="883" actId="1076"/>
          <ac:picMkLst>
            <pc:docMk/>
            <pc:sldMk cId="2176776196" sldId="304"/>
            <ac:picMk id="3" creationId="{2C0EA83A-1445-D51D-939A-4DB2EFDCE0E5}"/>
          </ac:picMkLst>
        </pc:picChg>
      </pc:sldChg>
      <pc:sldChg chg="addSp delSp modSp add del mod ord">
        <pc:chgData name="Henrique Delegrego" userId="dda1244064eddf32" providerId="LiveId" clId="{D9536DB1-C42C-48C9-BD7D-0E3820D39D36}" dt="2023-09-25T12:04:44.180" v="884" actId="47"/>
        <pc:sldMkLst>
          <pc:docMk/>
          <pc:sldMk cId="1236170776" sldId="305"/>
        </pc:sldMkLst>
        <pc:picChg chg="add del mod">
          <ac:chgData name="Henrique Delegrego" userId="dda1244064eddf32" providerId="LiveId" clId="{D9536DB1-C42C-48C9-BD7D-0E3820D39D36}" dt="2023-09-25T11:55:37.145" v="739" actId="478"/>
          <ac:picMkLst>
            <pc:docMk/>
            <pc:sldMk cId="1236170776" sldId="305"/>
            <ac:picMk id="3" creationId="{44068DC6-83DF-D524-E494-D8206CE8A5AA}"/>
          </ac:picMkLst>
        </pc:picChg>
        <pc:picChg chg="del">
          <ac:chgData name="Henrique Delegrego" userId="dda1244064eddf32" providerId="LiveId" clId="{D9536DB1-C42C-48C9-BD7D-0E3820D39D36}" dt="2023-09-25T11:51:45.055" v="724" actId="478"/>
          <ac:picMkLst>
            <pc:docMk/>
            <pc:sldMk cId="1236170776" sldId="305"/>
            <ac:picMk id="6" creationId="{05BDF6C8-35E9-9018-E1FC-002DCFA1DE4E}"/>
          </ac:picMkLst>
        </pc:picChg>
        <pc:picChg chg="add mod ord modCrop">
          <ac:chgData name="Henrique Delegrego" userId="dda1244064eddf32" providerId="LiveId" clId="{D9536DB1-C42C-48C9-BD7D-0E3820D39D36}" dt="2023-09-25T12:03:21.665" v="877" actId="732"/>
          <ac:picMkLst>
            <pc:docMk/>
            <pc:sldMk cId="1236170776" sldId="305"/>
            <ac:picMk id="7" creationId="{0D0AD6D0-DA58-DE2A-CC8F-F84F22693152}"/>
          </ac:picMkLst>
        </pc:picChg>
      </pc:sldChg>
      <pc:sldChg chg="addSp delSp modSp add mod">
        <pc:chgData name="Henrique Delegrego" userId="dda1244064eddf32" providerId="LiveId" clId="{D9536DB1-C42C-48C9-BD7D-0E3820D39D36}" dt="2023-09-25T11:59:54.800" v="793" actId="1076"/>
        <pc:sldMkLst>
          <pc:docMk/>
          <pc:sldMk cId="3031396976" sldId="306"/>
        </pc:sldMkLst>
        <pc:spChg chg="add mod">
          <ac:chgData name="Henrique Delegrego" userId="dda1244064eddf32" providerId="LiveId" clId="{D9536DB1-C42C-48C9-BD7D-0E3820D39D36}" dt="2023-09-25T11:59:54.800" v="793" actId="1076"/>
          <ac:spMkLst>
            <pc:docMk/>
            <pc:sldMk cId="3031396976" sldId="306"/>
            <ac:spMk id="5" creationId="{F43A22AD-BB2E-B0F7-A6DF-AE618A92FB7D}"/>
          </ac:spMkLst>
        </pc:spChg>
        <pc:picChg chg="add mod">
          <ac:chgData name="Henrique Delegrego" userId="dda1244064eddf32" providerId="LiveId" clId="{D9536DB1-C42C-48C9-BD7D-0E3820D39D36}" dt="2023-09-25T11:57:22.354" v="763" actId="1076"/>
          <ac:picMkLst>
            <pc:docMk/>
            <pc:sldMk cId="3031396976" sldId="306"/>
            <ac:picMk id="3" creationId="{987E6F09-2B57-B090-7932-276735117771}"/>
          </ac:picMkLst>
        </pc:picChg>
        <pc:picChg chg="add mod modCrop">
          <ac:chgData name="Henrique Delegrego" userId="dda1244064eddf32" providerId="LiveId" clId="{D9536DB1-C42C-48C9-BD7D-0E3820D39D36}" dt="2023-09-25T11:59:39.543" v="792" actId="1076"/>
          <ac:picMkLst>
            <pc:docMk/>
            <pc:sldMk cId="3031396976" sldId="306"/>
            <ac:picMk id="7" creationId="{5EB381D5-0DF3-2A82-6451-089D122B81EC}"/>
          </ac:picMkLst>
        </pc:picChg>
        <pc:picChg chg="del">
          <ac:chgData name="Henrique Delegrego" userId="dda1244064eddf32" providerId="LiveId" clId="{D9536DB1-C42C-48C9-BD7D-0E3820D39D36}" dt="2023-09-25T11:56:48.303" v="756" actId="478"/>
          <ac:picMkLst>
            <pc:docMk/>
            <pc:sldMk cId="3031396976" sldId="306"/>
            <ac:picMk id="10" creationId="{57269738-62BF-F773-4064-DE6E86DBA542}"/>
          </ac:picMkLst>
        </pc:picChg>
      </pc:sldChg>
      <pc:sldChg chg="addSp delSp modSp add mod modAnim">
        <pc:chgData name="Henrique Delegrego" userId="dda1244064eddf32" providerId="LiveId" clId="{D9536DB1-C42C-48C9-BD7D-0E3820D39D36}" dt="2023-09-25T12:17:02.026" v="939"/>
        <pc:sldMkLst>
          <pc:docMk/>
          <pc:sldMk cId="2528983700" sldId="307"/>
        </pc:sldMkLst>
        <pc:picChg chg="del">
          <ac:chgData name="Henrique Delegrego" userId="dda1244064eddf32" providerId="LiveId" clId="{D9536DB1-C42C-48C9-BD7D-0E3820D39D36}" dt="2023-09-25T12:11:56.796" v="888" actId="478"/>
          <ac:picMkLst>
            <pc:docMk/>
            <pc:sldMk cId="2528983700" sldId="307"/>
            <ac:picMk id="3" creationId="{8EEADFAD-C44D-0583-FC26-C3880884E70F}"/>
          </ac:picMkLst>
        </pc:picChg>
        <pc:picChg chg="add mod modCrop">
          <ac:chgData name="Henrique Delegrego" userId="dda1244064eddf32" providerId="LiveId" clId="{D9536DB1-C42C-48C9-BD7D-0E3820D39D36}" dt="2023-09-25T12:16:07.297" v="929" actId="732"/>
          <ac:picMkLst>
            <pc:docMk/>
            <pc:sldMk cId="2528983700" sldId="307"/>
            <ac:picMk id="5" creationId="{BA920BB9-0088-84F1-D831-E7323283D2E6}"/>
          </ac:picMkLst>
        </pc:picChg>
        <pc:picChg chg="del">
          <ac:chgData name="Henrique Delegrego" userId="dda1244064eddf32" providerId="LiveId" clId="{D9536DB1-C42C-48C9-BD7D-0E3820D39D36}" dt="2023-09-25T12:11:57.475" v="889" actId="478"/>
          <ac:picMkLst>
            <pc:docMk/>
            <pc:sldMk cId="2528983700" sldId="307"/>
            <ac:picMk id="6" creationId="{2D342064-29F6-B16B-DAD6-0F7402E76A26}"/>
          </ac:picMkLst>
        </pc:picChg>
        <pc:picChg chg="add del mod modCrop">
          <ac:chgData name="Henrique Delegrego" userId="dda1244064eddf32" providerId="LiveId" clId="{D9536DB1-C42C-48C9-BD7D-0E3820D39D36}" dt="2023-09-25T12:15:23.289" v="912" actId="478"/>
          <ac:picMkLst>
            <pc:docMk/>
            <pc:sldMk cId="2528983700" sldId="307"/>
            <ac:picMk id="8" creationId="{E884BD44-54E9-C1F7-4619-E0291BDF8B15}"/>
          </ac:picMkLst>
        </pc:picChg>
        <pc:picChg chg="add del mod ord modCrop">
          <ac:chgData name="Henrique Delegrego" userId="dda1244064eddf32" providerId="LiveId" clId="{D9536DB1-C42C-48C9-BD7D-0E3820D39D36}" dt="2023-09-25T12:16:10.370" v="930" actId="478"/>
          <ac:picMkLst>
            <pc:docMk/>
            <pc:sldMk cId="2528983700" sldId="307"/>
            <ac:picMk id="11" creationId="{4570840E-C256-EC67-A53A-70AD33A78F5B}"/>
          </ac:picMkLst>
        </pc:picChg>
        <pc:picChg chg="add mod ord modCrop">
          <ac:chgData name="Henrique Delegrego" userId="dda1244064eddf32" providerId="LiveId" clId="{D9536DB1-C42C-48C9-BD7D-0E3820D39D36}" dt="2023-09-25T12:16:49.100" v="938" actId="1076"/>
          <ac:picMkLst>
            <pc:docMk/>
            <pc:sldMk cId="2528983700" sldId="307"/>
            <ac:picMk id="13" creationId="{CE3397CC-18D3-70D3-075D-E6989B6CDB17}"/>
          </ac:picMkLst>
        </pc:picChg>
      </pc:sldChg>
      <pc:sldChg chg="addSp delSp modSp add mod delAnim modAnim">
        <pc:chgData name="Henrique Delegrego" userId="dda1244064eddf32" providerId="LiveId" clId="{D9536DB1-C42C-48C9-BD7D-0E3820D39D36}" dt="2023-09-29T21:15:17.145" v="959" actId="1076"/>
        <pc:sldMkLst>
          <pc:docMk/>
          <pc:sldMk cId="1423677879" sldId="309"/>
        </pc:sldMkLst>
        <pc:spChg chg="del mod">
          <ac:chgData name="Henrique Delegrego" userId="dda1244064eddf32" providerId="LiveId" clId="{D9536DB1-C42C-48C9-BD7D-0E3820D39D36}" dt="2023-09-29T21:15:03.217" v="953" actId="478"/>
          <ac:spMkLst>
            <pc:docMk/>
            <pc:sldMk cId="1423677879" sldId="309"/>
            <ac:spMk id="2" creationId="{AA91D659-AF8D-3025-892F-15A0AD3A5BFC}"/>
          </ac:spMkLst>
        </pc:spChg>
        <pc:spChg chg="del">
          <ac:chgData name="Henrique Delegrego" userId="dda1244064eddf32" providerId="LiveId" clId="{D9536DB1-C42C-48C9-BD7D-0E3820D39D36}" dt="2023-09-29T21:14:32.259" v="943" actId="478"/>
          <ac:spMkLst>
            <pc:docMk/>
            <pc:sldMk cId="1423677879" sldId="309"/>
            <ac:spMk id="5" creationId="{6F987874-CC53-6EE4-2EBF-62EA14F8FA0E}"/>
          </ac:spMkLst>
        </pc:spChg>
        <pc:spChg chg="add mod">
          <ac:chgData name="Henrique Delegrego" userId="dda1244064eddf32" providerId="LiveId" clId="{D9536DB1-C42C-48C9-BD7D-0E3820D39D36}" dt="2023-09-29T21:15:03.879" v="954"/>
          <ac:spMkLst>
            <pc:docMk/>
            <pc:sldMk cId="1423677879" sldId="309"/>
            <ac:spMk id="7" creationId="{A0B5E905-1F2C-0B53-25DE-FBA021B1D2BC}"/>
          </ac:spMkLst>
        </pc:spChg>
        <pc:picChg chg="add mod">
          <ac:chgData name="Henrique Delegrego" userId="dda1244064eddf32" providerId="LiveId" clId="{D9536DB1-C42C-48C9-BD7D-0E3820D39D36}" dt="2023-09-29T21:15:17.145" v="959" actId="1076"/>
          <ac:picMkLst>
            <pc:docMk/>
            <pc:sldMk cId="1423677879" sldId="309"/>
            <ac:picMk id="3" creationId="{9590C45D-BFCF-E59E-A6FB-55EE2F563040}"/>
          </ac:picMkLst>
        </pc:picChg>
        <pc:picChg chg="add mod">
          <ac:chgData name="Henrique Delegrego" userId="dda1244064eddf32" providerId="LiveId" clId="{D9536DB1-C42C-48C9-BD7D-0E3820D39D36}" dt="2023-09-29T21:15:07.728" v="955" actId="1076"/>
          <ac:picMkLst>
            <pc:docMk/>
            <pc:sldMk cId="1423677879" sldId="309"/>
            <ac:picMk id="6" creationId="{15C4E63C-0BD3-B697-06A2-0A9DBACDAC17}"/>
          </ac:picMkLst>
        </pc:picChg>
        <pc:picChg chg="del">
          <ac:chgData name="Henrique Delegrego" userId="dda1244064eddf32" providerId="LiveId" clId="{D9536DB1-C42C-48C9-BD7D-0E3820D39D36}" dt="2023-09-29T21:14:29.545" v="942" actId="478"/>
          <ac:picMkLst>
            <pc:docMk/>
            <pc:sldMk cId="1423677879" sldId="309"/>
            <ac:picMk id="8" creationId="{20522E1C-FDCF-98AE-1162-471E89AE618B}"/>
          </ac:picMkLst>
        </pc:picChg>
      </pc:sldChg>
    </pc:docChg>
  </pc:docChgLst>
  <pc:docChgLst>
    <pc:chgData name="Henrique Delegrego" userId="dda1244064eddf32" providerId="LiveId" clId="{7CC8E136-927F-445A-9CB2-6E2A63153837}"/>
    <pc:docChg chg="undo custSel addSld modSld sldOrd">
      <pc:chgData name="Henrique Delegrego" userId="dda1244064eddf32" providerId="LiveId" clId="{7CC8E136-927F-445A-9CB2-6E2A63153837}" dt="2023-09-28T23:51:03.727" v="231"/>
      <pc:docMkLst>
        <pc:docMk/>
      </pc:docMkLst>
      <pc:sldChg chg="modSp">
        <pc:chgData name="Henrique Delegrego" userId="dda1244064eddf32" providerId="LiveId" clId="{7CC8E136-927F-445A-9CB2-6E2A63153837}" dt="2023-09-27T18:44:01.909" v="221" actId="20577"/>
        <pc:sldMkLst>
          <pc:docMk/>
          <pc:sldMk cId="2630792399" sldId="301"/>
        </pc:sldMkLst>
        <pc:spChg chg="mod">
          <ac:chgData name="Henrique Delegrego" userId="dda1244064eddf32" providerId="LiveId" clId="{7CC8E136-927F-445A-9CB2-6E2A63153837}" dt="2023-09-27T18:44:01.909" v="221" actId="20577"/>
          <ac:spMkLst>
            <pc:docMk/>
            <pc:sldMk cId="2630792399" sldId="301"/>
            <ac:spMk id="5" creationId="{6F987874-CC53-6EE4-2EBF-62EA14F8FA0E}"/>
          </ac:spMkLst>
        </pc:spChg>
      </pc:sldChg>
      <pc:sldChg chg="addSp delSp modSp mod delAnim modAnim">
        <pc:chgData name="Henrique Delegrego" userId="dda1244064eddf32" providerId="LiveId" clId="{7CC8E136-927F-445A-9CB2-6E2A63153837}" dt="2023-09-28T23:51:03.727" v="231"/>
        <pc:sldMkLst>
          <pc:docMk/>
          <pc:sldMk cId="2934087628" sldId="303"/>
        </pc:sldMkLst>
        <pc:spChg chg="mod">
          <ac:chgData name="Henrique Delegrego" userId="dda1244064eddf32" providerId="LiveId" clId="{7CC8E136-927F-445A-9CB2-6E2A63153837}" dt="2023-09-27T16:07:39.643" v="199" actId="1076"/>
          <ac:spMkLst>
            <pc:docMk/>
            <pc:sldMk cId="2934087628" sldId="303"/>
            <ac:spMk id="2" creationId="{AA91D659-AF8D-3025-892F-15A0AD3A5BFC}"/>
          </ac:spMkLst>
        </pc:spChg>
        <pc:spChg chg="mod">
          <ac:chgData name="Henrique Delegrego" userId="dda1244064eddf32" providerId="LiveId" clId="{7CC8E136-927F-445A-9CB2-6E2A63153837}" dt="2023-09-27T16:12:10.299" v="214" actId="1076"/>
          <ac:spMkLst>
            <pc:docMk/>
            <pc:sldMk cId="2934087628" sldId="303"/>
            <ac:spMk id="5" creationId="{6F987874-CC53-6EE4-2EBF-62EA14F8FA0E}"/>
          </ac:spMkLst>
        </pc:spChg>
        <pc:picChg chg="del">
          <ac:chgData name="Henrique Delegrego" userId="dda1244064eddf32" providerId="LiveId" clId="{7CC8E136-927F-445A-9CB2-6E2A63153837}" dt="2023-09-27T15:54:40.563" v="172" actId="478"/>
          <ac:picMkLst>
            <pc:docMk/>
            <pc:sldMk cId="2934087628" sldId="303"/>
            <ac:picMk id="6" creationId="{60CC42C7-3517-872F-FD45-E23C4F02EE67}"/>
          </ac:picMkLst>
        </pc:picChg>
        <pc:picChg chg="del">
          <ac:chgData name="Henrique Delegrego" userId="dda1244064eddf32" providerId="LiveId" clId="{7CC8E136-927F-445A-9CB2-6E2A63153837}" dt="2023-09-27T15:54:44.217" v="173" actId="478"/>
          <ac:picMkLst>
            <pc:docMk/>
            <pc:sldMk cId="2934087628" sldId="303"/>
            <ac:picMk id="7" creationId="{8DDF50C4-5793-99EA-EE8E-D8E05D3837ED}"/>
          </ac:picMkLst>
        </pc:picChg>
        <pc:picChg chg="add mod modCrop">
          <ac:chgData name="Henrique Delegrego" userId="dda1244064eddf32" providerId="LiveId" clId="{7CC8E136-927F-445A-9CB2-6E2A63153837}" dt="2023-09-27T16:07:43.161" v="201" actId="1076"/>
          <ac:picMkLst>
            <pc:docMk/>
            <pc:sldMk cId="2934087628" sldId="303"/>
            <ac:picMk id="8" creationId="{20522E1C-FDCF-98AE-1162-471E89AE618B}"/>
          </ac:picMkLst>
        </pc:picChg>
        <pc:picChg chg="add mod ord modCrop">
          <ac:chgData name="Henrique Delegrego" userId="dda1244064eddf32" providerId="LiveId" clId="{7CC8E136-927F-445A-9CB2-6E2A63153837}" dt="2023-09-28T23:50:59.725" v="229" actId="1076"/>
          <ac:picMkLst>
            <pc:docMk/>
            <pc:sldMk cId="2934087628" sldId="303"/>
            <ac:picMk id="11" creationId="{A5DF3EB0-1CE3-9FD8-FFAB-37771681CEF6}"/>
          </ac:picMkLst>
        </pc:picChg>
        <pc:picChg chg="add mod modCrop">
          <ac:chgData name="Henrique Delegrego" userId="dda1244064eddf32" providerId="LiveId" clId="{7CC8E136-927F-445A-9CB2-6E2A63153837}" dt="2023-09-27T16:11:23.024" v="212" actId="1076"/>
          <ac:picMkLst>
            <pc:docMk/>
            <pc:sldMk cId="2934087628" sldId="303"/>
            <ac:picMk id="13" creationId="{ECFB9513-88B8-638D-9270-B0CE37D872A1}"/>
          </ac:picMkLst>
        </pc:picChg>
      </pc:sldChg>
      <pc:sldChg chg="modSp add mod ord">
        <pc:chgData name="Henrique Delegrego" userId="dda1244064eddf32" providerId="LiveId" clId="{7CC8E136-927F-445A-9CB2-6E2A63153837}" dt="2023-09-27T16:13:18.040" v="215" actId="1076"/>
        <pc:sldMkLst>
          <pc:docMk/>
          <pc:sldMk cId="400377413" sldId="308"/>
        </pc:sldMkLst>
        <pc:picChg chg="mod">
          <ac:chgData name="Henrique Delegrego" userId="dda1244064eddf32" providerId="LiveId" clId="{7CC8E136-927F-445A-9CB2-6E2A63153837}" dt="2023-09-27T16:13:18.040" v="215" actId="1076"/>
          <ac:picMkLst>
            <pc:docMk/>
            <pc:sldMk cId="400377413" sldId="308"/>
            <ac:picMk id="7" creationId="{8DDF50C4-5793-99EA-EE8E-D8E05D3837E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A3D9A-2EF2-4C48-B003-770A89DE10CA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77981-D73C-4208-ACA0-7253F9A2FF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230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77981-D73C-4208-ACA0-7253F9A2FF8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744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77981-D73C-4208-ACA0-7253F9A2FF8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043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77981-D73C-4208-ACA0-7253F9A2FF8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695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77981-D73C-4208-ACA0-7253F9A2FF8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293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77981-D73C-4208-ACA0-7253F9A2FF8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737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77981-D73C-4208-ACA0-7253F9A2FF8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580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77981-D73C-4208-ACA0-7253F9A2FF8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14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769D-BF95-4614-8E19-E996651C9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2DED5-5411-4F1A-9B75-AA1694DBC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918A-5F38-4C6E-8BB1-DAD7842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8459-84ED-47CF-92AD-A0C44C63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D3F0C-EF9B-420F-A8AB-68D6230C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43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861-88BB-4B94-B37A-CA488D25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81209-363F-478E-91F1-CF5409A88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07A0-400C-472C-BFF3-0CE06EF7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E8107-6F09-42A7-9677-55DFB633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27AA-D1BF-4A97-873D-18BBA036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67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EB832-D056-41FA-BE05-9105744C9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A1CD-E4D6-4134-BAAE-37C67438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D825-E0A2-4C09-BDBA-A765D530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E3EC-AEA0-4704-BE56-EBB917D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9765-5EBD-4B04-9FA4-81990EE4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74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10DB-0805-4B9F-B2B4-4C62A10A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9658-38F5-442D-A698-7DDE71F7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E3A1-1CF0-4C0C-B6B2-11205313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653A-A96B-4DF8-AC6A-6365EB8B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703E-DEAF-4E57-A4F8-57718256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24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94DA-8C78-4265-826F-4995ECCA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7D82-61EA-4694-862C-5F0FE1A80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DFB5-4E83-44AD-ACFE-6E0D311C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C7B9-5AE6-4D7E-A4CD-061EEB8D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81AE-C8B2-4882-84EE-147C71F6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3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8F90-0459-4DF5-B49F-1F416A66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5E36-A05B-4844-B2D5-73CA86A85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EA630-2D44-445A-9886-856A70D20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017C-C9E0-405C-B2C7-9C0113C5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F0C5-91A5-436F-A1D7-52E27C4E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9282-5C8E-4038-9C69-72249165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5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D7D5-071F-49E6-82FB-EF514191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765C-F238-4F4C-8D04-DA5207C5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5F66C-6AA0-4F5D-892C-68C01370A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EAB0-4790-44C7-8BF4-00ED22E47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20623-F522-4551-A309-F3384042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613B6-C0BB-4735-B849-1C20B49E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DCC96-9D81-43FC-A4B9-3D5FBA7A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5EC66-87F0-4EF6-88A5-AFC57B42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26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BCE8-AC57-4BFE-9861-7DA701A4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CD4A8-3032-44B1-AFDB-58149A57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9BC99-05AC-46B0-AB8F-0891B7E5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8F27E-52D9-44D4-9F6C-52BB32A2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DB569-9A25-46B2-9F04-BE855357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79393-AB28-4A91-B243-12FB2FF8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5DDA4-BB14-440E-87CB-E4F37CAC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5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E82B-CA3A-45CA-A032-9318DBFC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B432-0118-46E8-81F7-E9104A8F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19081-1253-49F0-85B1-F0FECD568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A009B-756C-4941-AFB7-8961A44D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485AE-A9DA-464F-BBC7-54FECB93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4125-B04B-4A19-B68F-91EBB993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89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AA84-7941-4E28-848E-C2DBC23B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60B13-2436-4779-963D-D99C98864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366B0-86D9-44C7-AFC0-83DF916A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82DD9-0697-4A26-B7AE-4C17C9A9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AF91-ABE0-4B89-A04F-27D53BC1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AEDA3-4F2F-4A5F-9365-DB115875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09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AD90B-6B98-4BAA-89D5-996C659B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6A9B7-82FC-40B7-B052-5E4B3596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2F31-CDF0-4222-A14F-9E86E4F79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C162-B139-426F-BD06-06549DBA85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EDCB-35A5-4B3F-BAC4-EE47307BF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084C-9958-42AB-80EE-C22F2C886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72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0" y="1955683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54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Classes e Objetos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8B67320E-C8B4-4DE7-928D-06731CDEBF32}"/>
              </a:ext>
            </a:extLst>
          </p:cNvPr>
          <p:cNvSpPr txBox="1">
            <a:spLocks/>
          </p:cNvSpPr>
          <p:nvPr/>
        </p:nvSpPr>
        <p:spPr bwMode="auto">
          <a:xfrm>
            <a:off x="2326602" y="3593384"/>
            <a:ext cx="753879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0" hangingPunct="0"/>
            <a:r>
              <a:rPr lang="pt-BR" sz="36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Instrutor: Henrique Delegrego</a:t>
            </a:r>
          </a:p>
        </p:txBody>
      </p:sp>
    </p:spTree>
    <p:extLst>
      <p:ext uri="{BB962C8B-B14F-4D97-AF65-F5344CB8AC3E}">
        <p14:creationId xmlns:p14="http://schemas.microsoft.com/office/powerpoint/2010/main" val="162418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Classes e Objetos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7E6F09-2B57-B090-7932-276735117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4669" y="1879782"/>
            <a:ext cx="7148179" cy="57917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43A22AD-BB2E-B0F7-A6DF-AE618A92FB7D}"/>
              </a:ext>
            </a:extLst>
          </p:cNvPr>
          <p:cNvSpPr/>
          <p:nvPr/>
        </p:nvSpPr>
        <p:spPr>
          <a:xfrm rot="5400000">
            <a:off x="4808543" y="3138292"/>
            <a:ext cx="1385259" cy="760444"/>
          </a:xfrm>
          <a:prstGeom prst="rightArrow">
            <a:avLst>
              <a:gd name="adj1" fmla="val 50000"/>
              <a:gd name="adj2" fmla="val 80675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B381D5-0DF3-2A82-6451-089D122B81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07" t="9739" r="899"/>
          <a:stretch/>
        </p:blipFill>
        <p:spPr>
          <a:xfrm>
            <a:off x="-1" y="4784770"/>
            <a:ext cx="12192000" cy="56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96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0EA83A-1445-D51D-939A-4DB2EFDCE0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9" t="9257" r="2129" b="10712"/>
          <a:stretch/>
        </p:blipFill>
        <p:spPr>
          <a:xfrm>
            <a:off x="1681011" y="3515734"/>
            <a:ext cx="9460135" cy="32728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Classes e Objetos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AA91D659-AF8D-3025-892F-15A0AD3A5BFC}"/>
              </a:ext>
            </a:extLst>
          </p:cNvPr>
          <p:cNvSpPr txBox="1">
            <a:spLocks/>
          </p:cNvSpPr>
          <p:nvPr/>
        </p:nvSpPr>
        <p:spPr bwMode="auto">
          <a:xfrm>
            <a:off x="368992" y="1024006"/>
            <a:ext cx="31892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Encapsulamento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87874-CC53-6EE4-2EBF-62EA14F8FA0E}"/>
              </a:ext>
            </a:extLst>
          </p:cNvPr>
          <p:cNvSpPr txBox="1"/>
          <p:nvPr/>
        </p:nvSpPr>
        <p:spPr>
          <a:xfrm>
            <a:off x="1081239" y="1971288"/>
            <a:ext cx="106596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/>
              <a:t>Usado para limitar o acesso a atributos e métodos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/>
              <a:t>Pode ser por motivos de segurança ou por motivos de validação de valores</a:t>
            </a:r>
          </a:p>
        </p:txBody>
      </p:sp>
    </p:spTree>
    <p:extLst>
      <p:ext uri="{BB962C8B-B14F-4D97-AF65-F5344CB8AC3E}">
        <p14:creationId xmlns:p14="http://schemas.microsoft.com/office/powerpoint/2010/main" val="217677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CC42C7-3517-872F-FD45-E23C4F02EE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7" t="-1" r="829" b="2627"/>
          <a:stretch/>
        </p:blipFill>
        <p:spPr>
          <a:xfrm>
            <a:off x="0" y="3754415"/>
            <a:ext cx="12192000" cy="28002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Classes e Objetos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AA91D659-AF8D-3025-892F-15A0AD3A5BFC}"/>
              </a:ext>
            </a:extLst>
          </p:cNvPr>
          <p:cNvSpPr txBox="1">
            <a:spLocks/>
          </p:cNvSpPr>
          <p:nvPr/>
        </p:nvSpPr>
        <p:spPr bwMode="auto">
          <a:xfrm>
            <a:off x="368992" y="1024006"/>
            <a:ext cx="31892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Métodos get e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87874-CC53-6EE4-2EBF-62EA14F8FA0E}"/>
              </a:ext>
            </a:extLst>
          </p:cNvPr>
          <p:cNvSpPr txBox="1"/>
          <p:nvPr/>
        </p:nvSpPr>
        <p:spPr>
          <a:xfrm>
            <a:off x="1096890" y="2167448"/>
            <a:ext cx="106596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Necessários após encapsular os atributos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Pode ser colocado uma validação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DDF50C4-5793-99EA-EE8E-D8E05D3837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43" y="4157642"/>
            <a:ext cx="276264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Classes e Objetos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AA91D659-AF8D-3025-892F-15A0AD3A5BFC}"/>
              </a:ext>
            </a:extLst>
          </p:cNvPr>
          <p:cNvSpPr txBox="1">
            <a:spLocks/>
          </p:cNvSpPr>
          <p:nvPr/>
        </p:nvSpPr>
        <p:spPr bwMode="auto">
          <a:xfrm>
            <a:off x="351373" y="1351682"/>
            <a:ext cx="2802047" cy="532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Método toString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87874-CC53-6EE4-2EBF-62EA14F8FA0E}"/>
              </a:ext>
            </a:extLst>
          </p:cNvPr>
          <p:cNvSpPr txBox="1"/>
          <p:nvPr/>
        </p:nvSpPr>
        <p:spPr>
          <a:xfrm>
            <a:off x="444681" y="2043139"/>
            <a:ext cx="10964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Criaremos um método na classe do objeto para imprimir os </a:t>
            </a:r>
            <a:r>
              <a:rPr lang="pt-BR" sz="2800"/>
              <a:t>conteúdos dele</a:t>
            </a: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Será necessário sobrescrever o método toString já existente por padrão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522E1C-FDCF-98AE-1162-471E89AE61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85" t="3913" r="1290" b="5947"/>
          <a:stretch/>
        </p:blipFill>
        <p:spPr>
          <a:xfrm>
            <a:off x="0" y="3801505"/>
            <a:ext cx="12192001" cy="135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8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Classes e Objetos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90C45D-BFCF-E59E-A6FB-55EE2F5630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28" t="4679" r="766" b="10485"/>
          <a:stretch/>
        </p:blipFill>
        <p:spPr>
          <a:xfrm>
            <a:off x="859691" y="2448295"/>
            <a:ext cx="10904177" cy="21650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C4E63C-0BD3-B697-06A2-0A9DBACDAC1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49" t="62894" r="1640" b="17353"/>
          <a:stretch/>
        </p:blipFill>
        <p:spPr>
          <a:xfrm>
            <a:off x="0" y="5296031"/>
            <a:ext cx="12192001" cy="222769"/>
          </a:xfrm>
          <a:prstGeom prst="rect">
            <a:avLst/>
          </a:prstGeom>
        </p:spPr>
      </p:pic>
      <p:sp>
        <p:nvSpPr>
          <p:cNvPr id="7" name="Título 5">
            <a:extLst>
              <a:ext uri="{FF2B5EF4-FFF2-40B4-BE49-F238E27FC236}">
                <a16:creationId xmlns:a16="http://schemas.microsoft.com/office/drawing/2014/main" id="{A0B5E905-1F2C-0B53-25DE-FBA021B1D2BC}"/>
              </a:ext>
            </a:extLst>
          </p:cNvPr>
          <p:cNvSpPr txBox="1">
            <a:spLocks/>
          </p:cNvSpPr>
          <p:nvPr/>
        </p:nvSpPr>
        <p:spPr bwMode="auto">
          <a:xfrm>
            <a:off x="351373" y="1351682"/>
            <a:ext cx="2802047" cy="532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Método toString</a:t>
            </a:r>
          </a:p>
        </p:txBody>
      </p:sp>
    </p:spTree>
    <p:extLst>
      <p:ext uri="{BB962C8B-B14F-4D97-AF65-F5344CB8AC3E}">
        <p14:creationId xmlns:p14="http://schemas.microsoft.com/office/powerpoint/2010/main" val="142367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Classes e Objetos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BD5A4C-FFFB-21D3-3C88-8158375A6525}"/>
              </a:ext>
            </a:extLst>
          </p:cNvPr>
          <p:cNvSpPr txBox="1"/>
          <p:nvPr/>
        </p:nvSpPr>
        <p:spPr>
          <a:xfrm>
            <a:off x="395407" y="1970622"/>
            <a:ext cx="67944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/>
              <a:t>O que são classes?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/>
              <a:t>Classes são estruturas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/>
              <a:t>Definem a forma de um objeto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/>
              <a:t>Um objeto é uma instância de uma classe</a:t>
            </a:r>
          </a:p>
        </p:txBody>
      </p:sp>
    </p:spTree>
    <p:extLst>
      <p:ext uri="{BB962C8B-B14F-4D97-AF65-F5344CB8AC3E}">
        <p14:creationId xmlns:p14="http://schemas.microsoft.com/office/powerpoint/2010/main" val="366619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Classes e Objetos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84816-744A-67E4-E7F6-868AFE365E0E}"/>
              </a:ext>
            </a:extLst>
          </p:cNvPr>
          <p:cNvSpPr txBox="1"/>
          <p:nvPr/>
        </p:nvSpPr>
        <p:spPr>
          <a:xfrm>
            <a:off x="237762" y="2107372"/>
            <a:ext cx="48878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/>
              <a:t>Classe Veiculo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/>
              <a:t>Modelo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/>
              <a:t>Comprimento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/>
              <a:t>Passageiros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/>
              <a:t>Velocidade Máxima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/>
              <a:t>Cor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5947C9E-913B-EF80-D528-A15B0A03EDDF}"/>
              </a:ext>
            </a:extLst>
          </p:cNvPr>
          <p:cNvSpPr/>
          <p:nvPr/>
        </p:nvSpPr>
        <p:spPr>
          <a:xfrm>
            <a:off x="4612214" y="3339638"/>
            <a:ext cx="1368113" cy="551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F7491-1027-31AD-A174-390328F5659F}"/>
              </a:ext>
            </a:extLst>
          </p:cNvPr>
          <p:cNvSpPr txBox="1"/>
          <p:nvPr/>
        </p:nvSpPr>
        <p:spPr>
          <a:xfrm>
            <a:off x="6095999" y="2107372"/>
            <a:ext cx="602754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/>
              <a:t>Objeto Civic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/>
              <a:t>Modelo = “Civic”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/>
              <a:t>Comprimento = 4.</a:t>
            </a:r>
            <a:r>
              <a:rPr lang="ru-RU" sz="3600"/>
              <a:t>70</a:t>
            </a:r>
            <a:endParaRPr lang="pt-BR" sz="360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/>
              <a:t>Passageiros = 5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/>
              <a:t>Velocidade Máxima = 200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/>
              <a:t>Cor = “Preto”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1B382-2316-95F2-5DE9-18024C495727}"/>
              </a:ext>
            </a:extLst>
          </p:cNvPr>
          <p:cNvSpPr txBox="1"/>
          <p:nvPr/>
        </p:nvSpPr>
        <p:spPr>
          <a:xfrm>
            <a:off x="498382" y="5670075"/>
            <a:ext cx="3991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/>
              <a:t>(Atributos de classe)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33DFA6F-CE03-69B1-9C40-729B4B75EA39}"/>
              </a:ext>
            </a:extLst>
          </p:cNvPr>
          <p:cNvSpPr txBox="1">
            <a:spLocks/>
          </p:cNvSpPr>
          <p:nvPr/>
        </p:nvSpPr>
        <p:spPr bwMode="auto">
          <a:xfrm>
            <a:off x="348229" y="964372"/>
            <a:ext cx="444331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Exemplo de classe e objeto</a:t>
            </a:r>
          </a:p>
        </p:txBody>
      </p:sp>
    </p:spTree>
    <p:extLst>
      <p:ext uri="{BB962C8B-B14F-4D97-AF65-F5344CB8AC3E}">
        <p14:creationId xmlns:p14="http://schemas.microsoft.com/office/powerpoint/2010/main" val="283846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A912EA-9242-83B4-8FF1-28898B5413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98" t="1002" r="5951" b="1200"/>
          <a:stretch/>
        </p:blipFill>
        <p:spPr>
          <a:xfrm>
            <a:off x="3905320" y="1321058"/>
            <a:ext cx="8248704" cy="45641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Classes e Objetos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F363A6-0BC2-EC8D-C2C5-E5FBF49B9E0A}"/>
              </a:ext>
            </a:extLst>
          </p:cNvPr>
          <p:cNvSpPr txBox="1"/>
          <p:nvPr/>
        </p:nvSpPr>
        <p:spPr>
          <a:xfrm>
            <a:off x="0" y="1724634"/>
            <a:ext cx="419211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/>
              <a:t>Classe Veiculo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/>
              <a:t>Modelo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/>
              <a:t>Comprimento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/>
              <a:t>Passageiros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/>
              <a:t>Velocidade Max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/>
              <a:t>Cor</a:t>
            </a:r>
          </a:p>
        </p:txBody>
      </p:sp>
    </p:spTree>
    <p:extLst>
      <p:ext uri="{BB962C8B-B14F-4D97-AF65-F5344CB8AC3E}">
        <p14:creationId xmlns:p14="http://schemas.microsoft.com/office/powerpoint/2010/main" val="14111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D5F85B-A9C8-1CE4-5F4E-6228722D65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84" r="3438" b="9965"/>
          <a:stretch/>
        </p:blipFill>
        <p:spPr>
          <a:xfrm>
            <a:off x="270079" y="1522315"/>
            <a:ext cx="11651839" cy="52662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Classes e Objetos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C5E8CC1-428A-2E0C-E4C8-B3694B8F1DDC}"/>
              </a:ext>
            </a:extLst>
          </p:cNvPr>
          <p:cNvSpPr/>
          <p:nvPr/>
        </p:nvSpPr>
        <p:spPr>
          <a:xfrm rot="2472771">
            <a:off x="6917777" y="4872933"/>
            <a:ext cx="1073426" cy="439048"/>
          </a:xfrm>
          <a:prstGeom prst="rightArrow">
            <a:avLst>
              <a:gd name="adj1" fmla="val 50000"/>
              <a:gd name="adj2" fmla="val 49977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E70C9-1C17-C374-8478-EE7ADEBBBC5B}"/>
              </a:ext>
            </a:extLst>
          </p:cNvPr>
          <p:cNvSpPr txBox="1"/>
          <p:nvPr/>
        </p:nvSpPr>
        <p:spPr>
          <a:xfrm>
            <a:off x="7931425" y="5341231"/>
            <a:ext cx="374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/>
              <a:t>Criação de um objeto</a:t>
            </a:r>
          </a:p>
        </p:txBody>
      </p:sp>
    </p:spTree>
    <p:extLst>
      <p:ext uri="{BB962C8B-B14F-4D97-AF65-F5344CB8AC3E}">
        <p14:creationId xmlns:p14="http://schemas.microsoft.com/office/powerpoint/2010/main" val="159569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EADFAD-C44D-0583-FC26-C3880884E7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92" t="3707" r="5484" b="9374"/>
          <a:stretch/>
        </p:blipFill>
        <p:spPr>
          <a:xfrm>
            <a:off x="60855" y="1157591"/>
            <a:ext cx="12070290" cy="45428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Classes e Objetos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342064-29F6-B16B-DAD6-0F7402E76A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081" t="36126" r="17864" b="48738"/>
          <a:stretch/>
        </p:blipFill>
        <p:spPr>
          <a:xfrm>
            <a:off x="994312" y="5392279"/>
            <a:ext cx="9876474" cy="6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8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E3397CC-18D3-70D3-075D-E6989B6CDB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8" t="4056" r="6648" b="7249"/>
          <a:stretch/>
        </p:blipFill>
        <p:spPr>
          <a:xfrm>
            <a:off x="2419738" y="4213294"/>
            <a:ext cx="7352522" cy="25752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Classes e Objetos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20BB9-0088-84F1-D831-E7323283D2E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59" t="3600" r="12101" b="6493"/>
          <a:stretch/>
        </p:blipFill>
        <p:spPr>
          <a:xfrm>
            <a:off x="3332582" y="1010448"/>
            <a:ext cx="5526834" cy="283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8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Classes e Objetos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AA91D659-AF8D-3025-892F-15A0AD3A5BFC}"/>
              </a:ext>
            </a:extLst>
          </p:cNvPr>
          <p:cNvSpPr txBox="1">
            <a:spLocks/>
          </p:cNvSpPr>
          <p:nvPr/>
        </p:nvSpPr>
        <p:spPr bwMode="auto">
          <a:xfrm>
            <a:off x="368992" y="1024006"/>
            <a:ext cx="31892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Método construtor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87874-CC53-6EE4-2EBF-62EA14F8FA0E}"/>
              </a:ext>
            </a:extLst>
          </p:cNvPr>
          <p:cNvSpPr txBox="1"/>
          <p:nvPr/>
        </p:nvSpPr>
        <p:spPr>
          <a:xfrm>
            <a:off x="1171535" y="2483657"/>
            <a:ext cx="106596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/>
              <a:t>É </a:t>
            </a:r>
            <a:r>
              <a:rPr lang="pt-BR" sz="2800" dirty="0"/>
              <a:t>usado</a:t>
            </a:r>
            <a:r>
              <a:rPr lang="pt-BR" sz="2800"/>
              <a:t> para inicializar o objeto, passando os valores dos atributos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/>
              <a:t>Terá o mesmo nome da classe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/>
              <a:t>Toda classe tem um construtor padrão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/>
              <a:t>Podem ser criados vários construtores</a:t>
            </a:r>
          </a:p>
        </p:txBody>
      </p:sp>
    </p:spTree>
    <p:extLst>
      <p:ext uri="{BB962C8B-B14F-4D97-AF65-F5344CB8AC3E}">
        <p14:creationId xmlns:p14="http://schemas.microsoft.com/office/powerpoint/2010/main" val="263079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7269738-62BF-F773-4064-DE6E86DBA5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5" t="1592" r="2024" b="29734"/>
          <a:stretch/>
        </p:blipFill>
        <p:spPr>
          <a:xfrm>
            <a:off x="-1" y="1192696"/>
            <a:ext cx="12192000" cy="36243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Classes e Objetos</a:t>
            </a:r>
          </a:p>
        </p:txBody>
      </p:sp>
    </p:spTree>
    <p:extLst>
      <p:ext uri="{BB962C8B-B14F-4D97-AF65-F5344CB8AC3E}">
        <p14:creationId xmlns:p14="http://schemas.microsoft.com/office/powerpoint/2010/main" val="354222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Widescreen</PresentationFormat>
  <Paragraphs>62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Delegrego</dc:creator>
  <cp:lastModifiedBy>Henrique Delegrego</cp:lastModifiedBy>
  <cp:revision>1</cp:revision>
  <dcterms:created xsi:type="dcterms:W3CDTF">2022-04-15T16:34:30Z</dcterms:created>
  <dcterms:modified xsi:type="dcterms:W3CDTF">2023-09-29T21:15:40Z</dcterms:modified>
</cp:coreProperties>
</file>