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7" r:id="rId2"/>
    <p:sldId id="293" r:id="rId3"/>
    <p:sldId id="294" r:id="rId4"/>
    <p:sldId id="300" r:id="rId5"/>
    <p:sldId id="295" r:id="rId6"/>
    <p:sldId id="297" r:id="rId7"/>
    <p:sldId id="298" r:id="rId8"/>
    <p:sldId id="29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D3BC6-0730-4B78-9894-20E56C879D59}" v="400" dt="2023-09-29T00:20:51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614D3BC6-0730-4B78-9894-20E56C879D59}"/>
    <pc:docChg chg="undo custSel addSld delSld modSld sldOrd">
      <pc:chgData name="Henrique Delegrego" userId="dda1244064eddf32" providerId="LiveId" clId="{614D3BC6-0730-4B78-9894-20E56C879D59}" dt="2023-10-06T04:12:07.467" v="916" actId="20577"/>
      <pc:docMkLst>
        <pc:docMk/>
      </pc:docMkLst>
      <pc:sldChg chg="modSp mod">
        <pc:chgData name="Henrique Delegrego" userId="dda1244064eddf32" providerId="LiveId" clId="{614D3BC6-0730-4B78-9894-20E56C879D59}" dt="2023-10-06T04:11:44.823" v="907" actId="20577"/>
        <pc:sldMkLst>
          <pc:docMk/>
          <pc:sldMk cId="1624184106" sldId="287"/>
        </pc:sldMkLst>
        <pc:spChg chg="mod">
          <ac:chgData name="Henrique Delegrego" userId="dda1244064eddf32" providerId="LiveId" clId="{614D3BC6-0730-4B78-9894-20E56C879D59}" dt="2023-10-06T04:11:44.823" v="907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614D3BC6-0730-4B78-9894-20E56C879D59}" dt="2023-10-06T04:11:46.962" v="908" actId="20577"/>
        <pc:sldMkLst>
          <pc:docMk/>
          <pc:sldMk cId="3666190080" sldId="293"/>
        </pc:sldMkLst>
        <pc:spChg chg="mod">
          <ac:chgData name="Henrique Delegrego" userId="dda1244064eddf32" providerId="LiveId" clId="{614D3BC6-0730-4B78-9894-20E56C879D59}" dt="2023-10-06T04:11:46.962" v="908" actId="20577"/>
          <ac:spMkLst>
            <pc:docMk/>
            <pc:sldMk cId="3666190080" sldId="293"/>
            <ac:spMk id="9" creationId="{E84F1816-27BF-4854-9924-2042EF53FB5C}"/>
          </ac:spMkLst>
        </pc:spChg>
      </pc:sldChg>
      <pc:sldChg chg="modSp mod modAnim">
        <pc:chgData name="Henrique Delegrego" userId="dda1244064eddf32" providerId="LiveId" clId="{614D3BC6-0730-4B78-9894-20E56C879D59}" dt="2023-10-06T04:11:49.029" v="909" actId="20577"/>
        <pc:sldMkLst>
          <pc:docMk/>
          <pc:sldMk cId="2632095530" sldId="294"/>
        </pc:sldMkLst>
        <pc:spChg chg="mod">
          <ac:chgData name="Henrique Delegrego" userId="dda1244064eddf32" providerId="LiveId" clId="{614D3BC6-0730-4B78-9894-20E56C879D59}" dt="2023-10-06T04:11:49.029" v="909" actId="20577"/>
          <ac:spMkLst>
            <pc:docMk/>
            <pc:sldMk cId="2632095530" sldId="294"/>
            <ac:spMk id="9" creationId="{E84F1816-27BF-4854-9924-2042EF53FB5C}"/>
          </ac:spMkLst>
        </pc:spChg>
      </pc:sldChg>
      <pc:sldChg chg="addSp delSp modSp mod">
        <pc:chgData name="Henrique Delegrego" userId="dda1244064eddf32" providerId="LiveId" clId="{614D3BC6-0730-4B78-9894-20E56C879D59}" dt="2023-10-06T04:11:52.869" v="911" actId="20577"/>
        <pc:sldMkLst>
          <pc:docMk/>
          <pc:sldMk cId="3347737046" sldId="295"/>
        </pc:sldMkLst>
        <pc:spChg chg="mod">
          <ac:chgData name="Henrique Delegrego" userId="dda1244064eddf32" providerId="LiveId" clId="{614D3BC6-0730-4B78-9894-20E56C879D59}" dt="2023-10-06T04:11:52.869" v="911" actId="20577"/>
          <ac:spMkLst>
            <pc:docMk/>
            <pc:sldMk cId="3347737046" sldId="295"/>
            <ac:spMk id="9" creationId="{E84F1816-27BF-4854-9924-2042EF53FB5C}"/>
          </ac:spMkLst>
        </pc:spChg>
        <pc:picChg chg="add del mod ord modCrop">
          <ac:chgData name="Henrique Delegrego" userId="dda1244064eddf32" providerId="LiveId" clId="{614D3BC6-0730-4B78-9894-20E56C879D59}" dt="2023-09-29T00:47:42.270" v="750" actId="478"/>
          <ac:picMkLst>
            <pc:docMk/>
            <pc:sldMk cId="3347737046" sldId="295"/>
            <ac:picMk id="3" creationId="{AA81BC2E-DA4B-E870-8CD2-471BF5F3A98F}"/>
          </ac:picMkLst>
        </pc:picChg>
        <pc:picChg chg="add del">
          <ac:chgData name="Henrique Delegrego" userId="dda1244064eddf32" providerId="LiveId" clId="{614D3BC6-0730-4B78-9894-20E56C879D59}" dt="2023-09-29T00:47:53.020" v="752" actId="478"/>
          <ac:picMkLst>
            <pc:docMk/>
            <pc:sldMk cId="3347737046" sldId="295"/>
            <ac:picMk id="5" creationId="{2AE23181-B16B-8856-5C30-E842A3EDC9E7}"/>
          </ac:picMkLst>
        </pc:picChg>
        <pc:picChg chg="add del mod ord modCrop">
          <ac:chgData name="Henrique Delegrego" userId="dda1244064eddf32" providerId="LiveId" clId="{614D3BC6-0730-4B78-9894-20E56C879D59}" dt="2023-09-29T01:11:20.190" v="764" actId="478"/>
          <ac:picMkLst>
            <pc:docMk/>
            <pc:sldMk cId="3347737046" sldId="295"/>
            <ac:picMk id="7" creationId="{A13B016B-C91E-E9DC-ADFA-F23AF346E973}"/>
          </ac:picMkLst>
        </pc:picChg>
        <pc:picChg chg="add del mod ord modCrop">
          <ac:chgData name="Henrique Delegrego" userId="dda1244064eddf32" providerId="LiveId" clId="{614D3BC6-0730-4B78-9894-20E56C879D59}" dt="2023-09-29T01:12:48.262" v="774" actId="478"/>
          <ac:picMkLst>
            <pc:docMk/>
            <pc:sldMk cId="3347737046" sldId="295"/>
            <ac:picMk id="10" creationId="{0ED2AB20-827F-7477-0E18-4601772C07E6}"/>
          </ac:picMkLst>
        </pc:picChg>
        <pc:picChg chg="add del">
          <ac:chgData name="Henrique Delegrego" userId="dda1244064eddf32" providerId="LiveId" clId="{614D3BC6-0730-4B78-9894-20E56C879D59}" dt="2023-09-27T15:46:13.821" v="3" actId="478"/>
          <ac:picMkLst>
            <pc:docMk/>
            <pc:sldMk cId="3347737046" sldId="295"/>
            <ac:picMk id="10" creationId="{9F308AE9-D939-198D-6A47-FEB6C629BAB1}"/>
          </ac:picMkLst>
        </pc:picChg>
        <pc:picChg chg="add mod ord modCrop">
          <ac:chgData name="Henrique Delegrego" userId="dda1244064eddf32" providerId="LiveId" clId="{614D3BC6-0730-4B78-9894-20E56C879D59}" dt="2023-09-29T01:13:40.295" v="786" actId="1076"/>
          <ac:picMkLst>
            <pc:docMk/>
            <pc:sldMk cId="3347737046" sldId="295"/>
            <ac:picMk id="12" creationId="{CBD98348-F7C6-92A5-6161-36887386FC2C}"/>
          </ac:picMkLst>
        </pc:picChg>
      </pc:sldChg>
      <pc:sldChg chg="addSp modSp del mod modAnim">
        <pc:chgData name="Henrique Delegrego" userId="dda1244064eddf32" providerId="LiveId" clId="{614D3BC6-0730-4B78-9894-20E56C879D59}" dt="2023-10-06T04:08:47.236" v="818" actId="47"/>
        <pc:sldMkLst>
          <pc:docMk/>
          <pc:sldMk cId="77145417" sldId="296"/>
        </pc:sldMkLst>
        <pc:spChg chg="add mod">
          <ac:chgData name="Henrique Delegrego" userId="dda1244064eddf32" providerId="LiveId" clId="{614D3BC6-0730-4B78-9894-20E56C879D59}" dt="2023-09-27T16:49:57.141" v="351" actId="20577"/>
          <ac:spMkLst>
            <pc:docMk/>
            <pc:sldMk cId="77145417" sldId="296"/>
            <ac:spMk id="2" creationId="{A47DBF0D-7A73-CCD8-4CA8-9AAAD41F2870}"/>
          </ac:spMkLst>
        </pc:spChg>
        <pc:spChg chg="mod">
          <ac:chgData name="Henrique Delegrego" userId="dda1244064eddf32" providerId="LiveId" clId="{614D3BC6-0730-4B78-9894-20E56C879D59}" dt="2023-09-27T16:49:58.142" v="352" actId="20577"/>
          <ac:spMkLst>
            <pc:docMk/>
            <pc:sldMk cId="77145417" sldId="296"/>
            <ac:spMk id="5" creationId="{E6E2FA11-E581-189E-29E7-ADC5FFD4E554}"/>
          </ac:spMkLst>
        </pc:spChg>
        <pc:spChg chg="mod">
          <ac:chgData name="Henrique Delegrego" userId="dda1244064eddf32" providerId="LiveId" clId="{614D3BC6-0730-4B78-9894-20E56C879D59}" dt="2023-09-30T04:58:56.226" v="810" actId="20577"/>
          <ac:spMkLst>
            <pc:docMk/>
            <pc:sldMk cId="77145417" sldId="296"/>
            <ac:spMk id="9" creationId="{E84F1816-27BF-4854-9924-2042EF53FB5C}"/>
          </ac:spMkLst>
        </pc:spChg>
      </pc:sldChg>
      <pc:sldChg chg="addSp delSp modSp add mod">
        <pc:chgData name="Henrique Delegrego" userId="dda1244064eddf32" providerId="LiveId" clId="{614D3BC6-0730-4B78-9894-20E56C879D59}" dt="2023-10-06T04:11:54.522" v="912" actId="20577"/>
        <pc:sldMkLst>
          <pc:docMk/>
          <pc:sldMk cId="567456944" sldId="297"/>
        </pc:sldMkLst>
        <pc:spChg chg="mod">
          <ac:chgData name="Henrique Delegrego" userId="dda1244064eddf32" providerId="LiveId" clId="{614D3BC6-0730-4B78-9894-20E56C879D59}" dt="2023-10-06T04:11:54.522" v="912" actId="20577"/>
          <ac:spMkLst>
            <pc:docMk/>
            <pc:sldMk cId="567456944" sldId="297"/>
            <ac:spMk id="9" creationId="{E84F1816-27BF-4854-9924-2042EF53FB5C}"/>
          </ac:spMkLst>
        </pc:spChg>
        <pc:picChg chg="del">
          <ac:chgData name="Henrique Delegrego" userId="dda1244064eddf32" providerId="LiveId" clId="{614D3BC6-0730-4B78-9894-20E56C879D59}" dt="2023-09-27T15:47:50.616" v="16" actId="478"/>
          <ac:picMkLst>
            <pc:docMk/>
            <pc:sldMk cId="567456944" sldId="297"/>
            <ac:picMk id="3" creationId="{AA81BC2E-DA4B-E870-8CD2-471BF5F3A98F}"/>
          </ac:picMkLst>
        </pc:picChg>
        <pc:picChg chg="add mod ord modCrop">
          <ac:chgData name="Henrique Delegrego" userId="dda1244064eddf32" providerId="LiveId" clId="{614D3BC6-0730-4B78-9894-20E56C879D59}" dt="2023-09-27T16:40:40.292" v="26" actId="1076"/>
          <ac:picMkLst>
            <pc:docMk/>
            <pc:sldMk cId="567456944" sldId="297"/>
            <ac:picMk id="5" creationId="{A0D76916-B732-3816-910B-F8EA5B747235}"/>
          </ac:picMkLst>
        </pc:picChg>
      </pc:sldChg>
      <pc:sldChg chg="addSp delSp modSp add mod">
        <pc:chgData name="Henrique Delegrego" userId="dda1244064eddf32" providerId="LiveId" clId="{614D3BC6-0730-4B78-9894-20E56C879D59}" dt="2023-10-06T04:11:55.820" v="913" actId="20577"/>
        <pc:sldMkLst>
          <pc:docMk/>
          <pc:sldMk cId="797376818" sldId="298"/>
        </pc:sldMkLst>
        <pc:spChg chg="mod">
          <ac:chgData name="Henrique Delegrego" userId="dda1244064eddf32" providerId="LiveId" clId="{614D3BC6-0730-4B78-9894-20E56C879D59}" dt="2023-10-06T04:11:55.820" v="913" actId="20577"/>
          <ac:spMkLst>
            <pc:docMk/>
            <pc:sldMk cId="797376818" sldId="298"/>
            <ac:spMk id="9" creationId="{E84F1816-27BF-4854-9924-2042EF53FB5C}"/>
          </ac:spMkLst>
        </pc:spChg>
        <pc:picChg chg="add del mod ord modCrop">
          <ac:chgData name="Henrique Delegrego" userId="dda1244064eddf32" providerId="LiveId" clId="{614D3BC6-0730-4B78-9894-20E56C879D59}" dt="2023-09-30T05:10:36.806" v="817" actId="1076"/>
          <ac:picMkLst>
            <pc:docMk/>
            <pc:sldMk cId="797376818" sldId="298"/>
            <ac:picMk id="3" creationId="{FF483EFE-7DE0-DA11-46B7-9C09D1ADF32A}"/>
          </ac:picMkLst>
        </pc:picChg>
        <pc:picChg chg="del mod">
          <ac:chgData name="Henrique Delegrego" userId="dda1244064eddf32" providerId="LiveId" clId="{614D3BC6-0730-4B78-9894-20E56C879D59}" dt="2023-09-27T16:42:40.020" v="29" actId="478"/>
          <ac:picMkLst>
            <pc:docMk/>
            <pc:sldMk cId="797376818" sldId="298"/>
            <ac:picMk id="5" creationId="{A0D76916-B732-3816-910B-F8EA5B747235}"/>
          </ac:picMkLst>
        </pc:picChg>
        <pc:picChg chg="add mod modCrop">
          <ac:chgData name="Henrique Delegrego" userId="dda1244064eddf32" providerId="LiveId" clId="{614D3BC6-0730-4B78-9894-20E56C879D59}" dt="2023-09-30T05:10:33.328" v="814" actId="1076"/>
          <ac:picMkLst>
            <pc:docMk/>
            <pc:sldMk cId="797376818" sldId="298"/>
            <ac:picMk id="7" creationId="{CD99E7E9-8FED-5F90-2B30-DFB3626DEB0D}"/>
          </ac:picMkLst>
        </pc:picChg>
      </pc:sldChg>
      <pc:sldChg chg="addSp delSp modSp add mod">
        <pc:chgData name="Henrique Delegrego" userId="dda1244064eddf32" providerId="LiveId" clId="{614D3BC6-0730-4B78-9894-20E56C879D59}" dt="2023-10-06T04:12:07.467" v="916" actId="20577"/>
        <pc:sldMkLst>
          <pc:docMk/>
          <pc:sldMk cId="1356285497" sldId="299"/>
        </pc:sldMkLst>
        <pc:spChg chg="add mod">
          <ac:chgData name="Henrique Delegrego" userId="dda1244064eddf32" providerId="LiveId" clId="{614D3BC6-0730-4B78-9894-20E56C879D59}" dt="2023-09-27T16:46:25.379" v="86" actId="1076"/>
          <ac:spMkLst>
            <pc:docMk/>
            <pc:sldMk cId="1356285497" sldId="299"/>
            <ac:spMk id="6" creationId="{60216A11-A256-F5A3-AC02-2FA85B994397}"/>
          </ac:spMkLst>
        </pc:spChg>
        <pc:spChg chg="add mod">
          <ac:chgData name="Henrique Delegrego" userId="dda1244064eddf32" providerId="LiveId" clId="{614D3BC6-0730-4B78-9894-20E56C879D59}" dt="2023-10-06T04:12:07.467" v="916" actId="20577"/>
          <ac:spMkLst>
            <pc:docMk/>
            <pc:sldMk cId="1356285497" sldId="299"/>
            <ac:spMk id="8" creationId="{03F7E833-7616-9C6F-F628-14007969D46F}"/>
          </ac:spMkLst>
        </pc:spChg>
        <pc:spChg chg="mod">
          <ac:chgData name="Henrique Delegrego" userId="dda1244064eddf32" providerId="LiveId" clId="{614D3BC6-0730-4B78-9894-20E56C879D59}" dt="2023-10-06T04:11:57.407" v="914" actId="20577"/>
          <ac:spMkLst>
            <pc:docMk/>
            <pc:sldMk cId="1356285497" sldId="299"/>
            <ac:spMk id="9" creationId="{E84F1816-27BF-4854-9924-2042EF53FB5C}"/>
          </ac:spMkLst>
        </pc:spChg>
        <pc:picChg chg="del">
          <ac:chgData name="Henrique Delegrego" userId="dda1244064eddf32" providerId="LiveId" clId="{614D3BC6-0730-4B78-9894-20E56C879D59}" dt="2023-09-27T16:44:12.309" v="56" actId="478"/>
          <ac:picMkLst>
            <pc:docMk/>
            <pc:sldMk cId="1356285497" sldId="299"/>
            <ac:picMk id="3" creationId="{FF483EFE-7DE0-DA11-46B7-9C09D1ADF32A}"/>
          </ac:picMkLst>
        </pc:picChg>
        <pc:picChg chg="add mod ord modCrop">
          <ac:chgData name="Henrique Delegrego" userId="dda1244064eddf32" providerId="LiveId" clId="{614D3BC6-0730-4B78-9894-20E56C879D59}" dt="2023-09-27T16:48:45.828" v="313" actId="167"/>
          <ac:picMkLst>
            <pc:docMk/>
            <pc:sldMk cId="1356285497" sldId="299"/>
            <ac:picMk id="5" creationId="{66E000A7-EFB8-FEC4-92C5-762AE2B8F043}"/>
          </ac:picMkLst>
        </pc:picChg>
        <pc:picChg chg="del">
          <ac:chgData name="Henrique Delegrego" userId="dda1244064eddf32" providerId="LiveId" clId="{614D3BC6-0730-4B78-9894-20E56C879D59}" dt="2023-09-27T16:44:12.747" v="57" actId="478"/>
          <ac:picMkLst>
            <pc:docMk/>
            <pc:sldMk cId="1356285497" sldId="299"/>
            <ac:picMk id="7" creationId="{CD99E7E9-8FED-5F90-2B30-DFB3626DEB0D}"/>
          </ac:picMkLst>
        </pc:picChg>
      </pc:sldChg>
      <pc:sldChg chg="modSp add mod ord modAnim">
        <pc:chgData name="Henrique Delegrego" userId="dda1244064eddf32" providerId="LiveId" clId="{614D3BC6-0730-4B78-9894-20E56C879D59}" dt="2023-10-06T04:11:51.383" v="910" actId="20577"/>
        <pc:sldMkLst>
          <pc:docMk/>
          <pc:sldMk cId="2127693725" sldId="300"/>
        </pc:sldMkLst>
        <pc:spChg chg="mod">
          <ac:chgData name="Henrique Delegrego" userId="dda1244064eddf32" providerId="LiveId" clId="{614D3BC6-0730-4B78-9894-20E56C879D59}" dt="2023-09-29T00:12:55.569" v="370" actId="20577"/>
          <ac:spMkLst>
            <pc:docMk/>
            <pc:sldMk cId="2127693725" sldId="300"/>
            <ac:spMk id="2" creationId="{A47DBF0D-7A73-CCD8-4CA8-9AAAD41F2870}"/>
          </ac:spMkLst>
        </pc:spChg>
        <pc:spChg chg="mod">
          <ac:chgData name="Henrique Delegrego" userId="dda1244064eddf32" providerId="LiveId" clId="{614D3BC6-0730-4B78-9894-20E56C879D59}" dt="2023-09-29T00:20:56.746" v="749" actId="14100"/>
          <ac:spMkLst>
            <pc:docMk/>
            <pc:sldMk cId="2127693725" sldId="300"/>
            <ac:spMk id="5" creationId="{E6E2FA11-E581-189E-29E7-ADC5FFD4E554}"/>
          </ac:spMkLst>
        </pc:spChg>
        <pc:spChg chg="mod">
          <ac:chgData name="Henrique Delegrego" userId="dda1244064eddf32" providerId="LiveId" clId="{614D3BC6-0730-4B78-9894-20E56C879D59}" dt="2023-10-06T04:11:51.383" v="910" actId="20577"/>
          <ac:spMkLst>
            <pc:docMk/>
            <pc:sldMk cId="2127693725" sldId="300"/>
            <ac:spMk id="9" creationId="{E84F1816-27BF-4854-9924-2042EF53FB5C}"/>
          </ac:spMkLst>
        </pc:spChg>
      </pc:sldChg>
    </pc:docChg>
  </pc:docChgLst>
  <pc:docChgLst>
    <pc:chgData name="Henrique Delegrego" userId="dda1244064eddf32" providerId="LiveId" clId="{F618778E-6C6E-4790-B841-1465C11800CB}"/>
    <pc:docChg chg="modSld">
      <pc:chgData name="Henrique Delegrego" userId="dda1244064eddf32" providerId="LiveId" clId="{F618778E-6C6E-4790-B841-1465C11800CB}" dt="2023-09-29T18:44:25.875" v="3" actId="1076"/>
      <pc:docMkLst>
        <pc:docMk/>
      </pc:docMkLst>
      <pc:sldChg chg="modSp mod">
        <pc:chgData name="Henrique Delegrego" userId="dda1244064eddf32" providerId="LiveId" clId="{F618778E-6C6E-4790-B841-1465C11800CB}" dt="2023-09-29T18:44:25.875" v="3" actId="1076"/>
        <pc:sldMkLst>
          <pc:docMk/>
          <pc:sldMk cId="3347737046" sldId="295"/>
        </pc:sldMkLst>
        <pc:picChg chg="mod modCrop">
          <ac:chgData name="Henrique Delegrego" userId="dda1244064eddf32" providerId="LiveId" clId="{F618778E-6C6E-4790-B841-1465C11800CB}" dt="2023-09-29T18:44:25.875" v="3" actId="1076"/>
          <ac:picMkLst>
            <pc:docMk/>
            <pc:sldMk cId="3347737046" sldId="295"/>
            <ac:picMk id="12" creationId="{CBD98348-F7C6-92A5-6161-36887386FC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9BD04-E9E0-4A26-BE31-CA70FE04D61D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541AA-6D9F-45FA-8903-FAF9B682ED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38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541AA-6D9F-45FA-8903-FAF9B682EDC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03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Listas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E1F32-14CD-7180-0830-3E92216F7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600" y="1728685"/>
            <a:ext cx="9912944" cy="34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9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7E2DF-91C9-6CB8-E53B-DF277E2E7A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" r="467"/>
          <a:stretch/>
        </p:blipFill>
        <p:spPr>
          <a:xfrm>
            <a:off x="16669" y="5354758"/>
            <a:ext cx="12175331" cy="582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18FF3F-F084-5980-08ED-5806223942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93" t="5874" r="2513" b="18426"/>
          <a:stretch/>
        </p:blipFill>
        <p:spPr>
          <a:xfrm>
            <a:off x="1524000" y="1192696"/>
            <a:ext cx="9385301" cy="38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2FA11-E581-189E-29E7-ADC5FFD4E554}"/>
              </a:ext>
            </a:extLst>
          </p:cNvPr>
          <p:cNvSpPr txBox="1"/>
          <p:nvPr/>
        </p:nvSpPr>
        <p:spPr>
          <a:xfrm>
            <a:off x="582706" y="2427519"/>
            <a:ext cx="11478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É um vetor sem tamanho definido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Tem tamanho dinâmico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Armazena somente objetos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Caso precise armazenar números, use o tipo Integer ou Double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Por questões de performance e integridade de código, criaremos uma List e instanciaremos como tipo ArrayList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A47DBF0D-7A73-CCD8-4CA8-9AAAD41F2870}"/>
              </a:ext>
            </a:extLst>
          </p:cNvPr>
          <p:cNvSpPr txBox="1">
            <a:spLocks/>
          </p:cNvSpPr>
          <p:nvPr/>
        </p:nvSpPr>
        <p:spPr bwMode="auto">
          <a:xfrm>
            <a:off x="339636" y="794656"/>
            <a:ext cx="2055222" cy="6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Array List</a:t>
            </a:r>
          </a:p>
        </p:txBody>
      </p:sp>
    </p:spTree>
    <p:extLst>
      <p:ext uri="{BB962C8B-B14F-4D97-AF65-F5344CB8AC3E}">
        <p14:creationId xmlns:p14="http://schemas.microsoft.com/office/powerpoint/2010/main" val="212769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D98348-F7C6-92A5-6161-36887386F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4" t="10577" r="6215" b="14110"/>
          <a:stretch/>
        </p:blipFill>
        <p:spPr>
          <a:xfrm>
            <a:off x="0" y="735130"/>
            <a:ext cx="12192000" cy="5662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334773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D76916-B732-3816-910B-F8EA5B747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" t="1005" r="1507" b="1109"/>
          <a:stretch/>
        </p:blipFill>
        <p:spPr>
          <a:xfrm>
            <a:off x="-1" y="1590068"/>
            <a:ext cx="12192000" cy="4388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56745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483EFE-7DE0-DA11-46B7-9C09D1ADF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7" t="11226" r="3709" b="8009"/>
          <a:stretch/>
        </p:blipFill>
        <p:spPr>
          <a:xfrm>
            <a:off x="922962" y="1128473"/>
            <a:ext cx="9846566" cy="4082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9E7E9-8FED-5F90-2B30-DFB3626DEB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57" t="44083" r="5434" b="23085"/>
          <a:stretch/>
        </p:blipFill>
        <p:spPr>
          <a:xfrm>
            <a:off x="0" y="5510151"/>
            <a:ext cx="12192000" cy="4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7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E000A7-EFB8-FEC4-92C5-762AE2B8F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6" t="9614" r="2675" b="18589"/>
          <a:stretch/>
        </p:blipFill>
        <p:spPr>
          <a:xfrm>
            <a:off x="773659" y="4683048"/>
            <a:ext cx="10644680" cy="16720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Listas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0216A11-A256-F5A3-AC02-2FA85B994397}"/>
              </a:ext>
            </a:extLst>
          </p:cNvPr>
          <p:cNvSpPr txBox="1">
            <a:spLocks/>
          </p:cNvSpPr>
          <p:nvPr/>
        </p:nvSpPr>
        <p:spPr bwMode="auto">
          <a:xfrm>
            <a:off x="339636" y="794656"/>
            <a:ext cx="2055222" cy="6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For iterable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7E833-7616-9C6F-F628-14007969D46F}"/>
              </a:ext>
            </a:extLst>
          </p:cNvPr>
          <p:cNvSpPr txBox="1"/>
          <p:nvPr/>
        </p:nvSpPr>
        <p:spPr>
          <a:xfrm>
            <a:off x="949234" y="1346001"/>
            <a:ext cx="74124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Tem 2 seções:</a:t>
            </a:r>
          </a:p>
          <a:p>
            <a:pPr lvl="1"/>
            <a:r>
              <a:rPr lang="pt-BR" sz="3200" dirty="0"/>
              <a:t>- Criação da variável</a:t>
            </a:r>
          </a:p>
          <a:p>
            <a:pPr lvl="1"/>
            <a:r>
              <a:rPr lang="pt-BR" sz="3200" dirty="0"/>
              <a:t>- Qual será a lista a ser iterada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I</a:t>
            </a:r>
            <a:r>
              <a:rPr lang="pt-BR" sz="3200" dirty="0"/>
              <a:t>tera a lista sem olhar para índices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Geralmente usado em listas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 variável será o objeto atual da iteração</a:t>
            </a:r>
          </a:p>
        </p:txBody>
      </p:sp>
    </p:spTree>
    <p:extLst>
      <p:ext uri="{BB962C8B-B14F-4D97-AF65-F5344CB8AC3E}">
        <p14:creationId xmlns:p14="http://schemas.microsoft.com/office/powerpoint/2010/main" val="135628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93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248</cp:revision>
  <dcterms:created xsi:type="dcterms:W3CDTF">2022-04-15T16:34:30Z</dcterms:created>
  <dcterms:modified xsi:type="dcterms:W3CDTF">2023-10-06T04:12:11Z</dcterms:modified>
</cp:coreProperties>
</file>