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93" r:id="rId3"/>
    <p:sldId id="297" r:id="rId4"/>
    <p:sldId id="295" r:id="rId5"/>
    <p:sldId id="296" r:id="rId6"/>
    <p:sldId id="298" r:id="rId7"/>
    <p:sldId id="299" r:id="rId8"/>
    <p:sldId id="300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2A5A34-8E1B-42F3-922E-895A84C30863}" v="1" dt="2023-10-06T03:45:26.899"/>
    <p1510:client id="{C1686D05-0EE0-49E7-9C0B-0ACE6697EF6E}" v="2" dt="2023-10-05T19:30:34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3890" autoAdjust="0"/>
  </p:normalViewPr>
  <p:slideViewPr>
    <p:cSldViewPr snapToGrid="0">
      <p:cViewPr varScale="1">
        <p:scale>
          <a:sx n="84" d="100"/>
          <a:sy n="84" d="100"/>
        </p:scale>
        <p:origin x="10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Delegrego" userId="dda1244064eddf32" providerId="LiveId" clId="{FFE20FEC-337C-4CD8-80BE-7F291462464F}"/>
    <pc:docChg chg="modSld">
      <pc:chgData name="Henrique Delegrego" userId="dda1244064eddf32" providerId="LiveId" clId="{FFE20FEC-337C-4CD8-80BE-7F291462464F}" dt="2023-10-06T16:17:08.277" v="39" actId="20577"/>
      <pc:docMkLst>
        <pc:docMk/>
      </pc:docMkLst>
      <pc:sldChg chg="modSp mod">
        <pc:chgData name="Henrique Delegrego" userId="dda1244064eddf32" providerId="LiveId" clId="{FFE20FEC-337C-4CD8-80BE-7F291462464F}" dt="2023-10-06T16:16:30.809" v="4" actId="20577"/>
        <pc:sldMkLst>
          <pc:docMk/>
          <pc:sldMk cId="1624184106" sldId="287"/>
        </pc:sldMkLst>
        <pc:spChg chg="mod">
          <ac:chgData name="Henrique Delegrego" userId="dda1244064eddf32" providerId="LiveId" clId="{FFE20FEC-337C-4CD8-80BE-7F291462464F}" dt="2023-10-06T16:16:30.809" v="4" actId="20577"/>
          <ac:spMkLst>
            <pc:docMk/>
            <pc:sldMk cId="1624184106" sldId="287"/>
            <ac:spMk id="9" creationId="{E84F1816-27BF-4854-9924-2042EF53FB5C}"/>
          </ac:spMkLst>
        </pc:spChg>
      </pc:sldChg>
      <pc:sldChg chg="modSp mod">
        <pc:chgData name="Henrique Delegrego" userId="dda1244064eddf32" providerId="LiveId" clId="{FFE20FEC-337C-4CD8-80BE-7F291462464F}" dt="2023-10-06T16:16:39.932" v="9" actId="20577"/>
        <pc:sldMkLst>
          <pc:docMk/>
          <pc:sldMk cId="3666190080" sldId="293"/>
        </pc:sldMkLst>
        <pc:spChg chg="mod">
          <ac:chgData name="Henrique Delegrego" userId="dda1244064eddf32" providerId="LiveId" clId="{FFE20FEC-337C-4CD8-80BE-7F291462464F}" dt="2023-10-06T16:16:39.932" v="9" actId="20577"/>
          <ac:spMkLst>
            <pc:docMk/>
            <pc:sldMk cId="3666190080" sldId="293"/>
            <ac:spMk id="9" creationId="{E84F1816-27BF-4854-9924-2042EF53FB5C}"/>
          </ac:spMkLst>
        </pc:spChg>
      </pc:sldChg>
      <pc:sldChg chg="modSp mod">
        <pc:chgData name="Henrique Delegrego" userId="dda1244064eddf32" providerId="LiveId" clId="{FFE20FEC-337C-4CD8-80BE-7F291462464F}" dt="2023-10-06T16:16:49.588" v="19" actId="20577"/>
        <pc:sldMkLst>
          <pc:docMk/>
          <pc:sldMk cId="2338903892" sldId="295"/>
        </pc:sldMkLst>
        <pc:spChg chg="mod">
          <ac:chgData name="Henrique Delegrego" userId="dda1244064eddf32" providerId="LiveId" clId="{FFE20FEC-337C-4CD8-80BE-7F291462464F}" dt="2023-10-06T16:16:49.588" v="19" actId="20577"/>
          <ac:spMkLst>
            <pc:docMk/>
            <pc:sldMk cId="2338903892" sldId="295"/>
            <ac:spMk id="9" creationId="{E84F1816-27BF-4854-9924-2042EF53FB5C}"/>
          </ac:spMkLst>
        </pc:spChg>
      </pc:sldChg>
      <pc:sldChg chg="modSp mod">
        <pc:chgData name="Henrique Delegrego" userId="dda1244064eddf32" providerId="LiveId" clId="{FFE20FEC-337C-4CD8-80BE-7F291462464F}" dt="2023-10-06T16:16:54.534" v="24" actId="20577"/>
        <pc:sldMkLst>
          <pc:docMk/>
          <pc:sldMk cId="1841948747" sldId="296"/>
        </pc:sldMkLst>
        <pc:spChg chg="mod">
          <ac:chgData name="Henrique Delegrego" userId="dda1244064eddf32" providerId="LiveId" clId="{FFE20FEC-337C-4CD8-80BE-7F291462464F}" dt="2023-10-06T16:16:54.534" v="24" actId="20577"/>
          <ac:spMkLst>
            <pc:docMk/>
            <pc:sldMk cId="1841948747" sldId="296"/>
            <ac:spMk id="2" creationId="{DF6B1B2D-50FF-E597-70A1-85CC0306B830}"/>
          </ac:spMkLst>
        </pc:spChg>
      </pc:sldChg>
      <pc:sldChg chg="modSp mod">
        <pc:chgData name="Henrique Delegrego" userId="dda1244064eddf32" providerId="LiveId" clId="{FFE20FEC-337C-4CD8-80BE-7F291462464F}" dt="2023-10-06T16:16:44.493" v="14" actId="20577"/>
        <pc:sldMkLst>
          <pc:docMk/>
          <pc:sldMk cId="2003778627" sldId="297"/>
        </pc:sldMkLst>
        <pc:spChg chg="mod">
          <ac:chgData name="Henrique Delegrego" userId="dda1244064eddf32" providerId="LiveId" clId="{FFE20FEC-337C-4CD8-80BE-7F291462464F}" dt="2023-10-06T16:16:44.493" v="14" actId="20577"/>
          <ac:spMkLst>
            <pc:docMk/>
            <pc:sldMk cId="2003778627" sldId="297"/>
            <ac:spMk id="9" creationId="{E84F1816-27BF-4854-9924-2042EF53FB5C}"/>
          </ac:spMkLst>
        </pc:spChg>
      </pc:sldChg>
      <pc:sldChg chg="modSp mod">
        <pc:chgData name="Henrique Delegrego" userId="dda1244064eddf32" providerId="LiveId" clId="{FFE20FEC-337C-4CD8-80BE-7F291462464F}" dt="2023-10-06T16:17:00.041" v="29" actId="20577"/>
        <pc:sldMkLst>
          <pc:docMk/>
          <pc:sldMk cId="503321933" sldId="298"/>
        </pc:sldMkLst>
        <pc:spChg chg="mod">
          <ac:chgData name="Henrique Delegrego" userId="dda1244064eddf32" providerId="LiveId" clId="{FFE20FEC-337C-4CD8-80BE-7F291462464F}" dt="2023-10-06T16:17:00.041" v="29" actId="20577"/>
          <ac:spMkLst>
            <pc:docMk/>
            <pc:sldMk cId="503321933" sldId="298"/>
            <ac:spMk id="2" creationId="{7167F37A-64BF-CAAA-4B5D-89D8D5E50408}"/>
          </ac:spMkLst>
        </pc:spChg>
      </pc:sldChg>
      <pc:sldChg chg="modSp mod">
        <pc:chgData name="Henrique Delegrego" userId="dda1244064eddf32" providerId="LiveId" clId="{FFE20FEC-337C-4CD8-80BE-7F291462464F}" dt="2023-10-06T16:17:04.478" v="34" actId="20577"/>
        <pc:sldMkLst>
          <pc:docMk/>
          <pc:sldMk cId="2444526987" sldId="299"/>
        </pc:sldMkLst>
        <pc:spChg chg="mod">
          <ac:chgData name="Henrique Delegrego" userId="dda1244064eddf32" providerId="LiveId" clId="{FFE20FEC-337C-4CD8-80BE-7F291462464F}" dt="2023-10-06T16:17:04.478" v="34" actId="20577"/>
          <ac:spMkLst>
            <pc:docMk/>
            <pc:sldMk cId="2444526987" sldId="299"/>
            <ac:spMk id="2" creationId="{17612D4D-EF51-51AE-F270-028C070F3753}"/>
          </ac:spMkLst>
        </pc:spChg>
      </pc:sldChg>
      <pc:sldChg chg="modSp mod">
        <pc:chgData name="Henrique Delegrego" userId="dda1244064eddf32" providerId="LiveId" clId="{FFE20FEC-337C-4CD8-80BE-7F291462464F}" dt="2023-10-06T16:17:08.277" v="39" actId="20577"/>
        <pc:sldMkLst>
          <pc:docMk/>
          <pc:sldMk cId="2182510408" sldId="300"/>
        </pc:sldMkLst>
        <pc:spChg chg="mod">
          <ac:chgData name="Henrique Delegrego" userId="dda1244064eddf32" providerId="LiveId" clId="{FFE20FEC-337C-4CD8-80BE-7F291462464F}" dt="2023-10-06T16:17:08.277" v="39" actId="20577"/>
          <ac:spMkLst>
            <pc:docMk/>
            <pc:sldMk cId="2182510408" sldId="300"/>
            <ac:spMk id="2" creationId="{17612D4D-EF51-51AE-F270-028C070F3753}"/>
          </ac:spMkLst>
        </pc:spChg>
      </pc:sldChg>
    </pc:docChg>
  </pc:docChgLst>
  <pc:docChgLst>
    <pc:chgData name="Henrique Delegrego" userId="dda1244064eddf32" providerId="LiveId" clId="{54B0DDEC-50A6-483D-9D90-17CAAD6975D1}"/>
    <pc:docChg chg="delSld modSld">
      <pc:chgData name="Henrique Delegrego" userId="dda1244064eddf32" providerId="LiveId" clId="{54B0DDEC-50A6-483D-9D90-17CAAD6975D1}" dt="2023-09-27T19:26:34.742" v="28" actId="20577"/>
      <pc:docMkLst>
        <pc:docMk/>
      </pc:docMkLst>
      <pc:sldChg chg="addSp modSp mod modAnim">
        <pc:chgData name="Henrique Delegrego" userId="dda1244064eddf32" providerId="LiveId" clId="{54B0DDEC-50A6-483D-9D90-17CAAD6975D1}" dt="2023-09-27T19:26:24.707" v="8" actId="20577"/>
        <pc:sldMkLst>
          <pc:docMk/>
          <pc:sldMk cId="3666190080" sldId="293"/>
        </pc:sldMkLst>
        <pc:spChg chg="mod">
          <ac:chgData name="Henrique Delegrego" userId="dda1244064eddf32" providerId="LiveId" clId="{54B0DDEC-50A6-483D-9D90-17CAAD6975D1}" dt="2023-09-27T19:26:24.707" v="8" actId="20577"/>
          <ac:spMkLst>
            <pc:docMk/>
            <pc:sldMk cId="3666190080" sldId="293"/>
            <ac:spMk id="9" creationId="{E84F1816-27BF-4854-9924-2042EF53FB5C}"/>
          </ac:spMkLst>
        </pc:spChg>
        <pc:picChg chg="add mod">
          <ac:chgData name="Henrique Delegrego" userId="dda1244064eddf32" providerId="LiveId" clId="{54B0DDEC-50A6-483D-9D90-17CAAD6975D1}" dt="2023-09-27T19:25:56.889" v="2" actId="1076"/>
          <ac:picMkLst>
            <pc:docMk/>
            <pc:sldMk cId="3666190080" sldId="293"/>
            <ac:picMk id="2" creationId="{7F408E22-14AC-53DF-A23E-74F2CA84358E}"/>
          </ac:picMkLst>
        </pc:picChg>
        <pc:picChg chg="mod">
          <ac:chgData name="Henrique Delegrego" userId="dda1244064eddf32" providerId="LiveId" clId="{54B0DDEC-50A6-483D-9D90-17CAAD6975D1}" dt="2023-09-27T19:25:51.129" v="0" actId="1076"/>
          <ac:picMkLst>
            <pc:docMk/>
            <pc:sldMk cId="3666190080" sldId="293"/>
            <ac:picMk id="10" creationId="{35F42E4E-972E-379E-F66A-E39D7D13EDA8}"/>
          </ac:picMkLst>
        </pc:picChg>
      </pc:sldChg>
      <pc:sldChg chg="del">
        <pc:chgData name="Henrique Delegrego" userId="dda1244064eddf32" providerId="LiveId" clId="{54B0DDEC-50A6-483D-9D90-17CAAD6975D1}" dt="2023-09-27T19:25:58.664" v="3" actId="47"/>
        <pc:sldMkLst>
          <pc:docMk/>
          <pc:sldMk cId="178025722" sldId="294"/>
        </pc:sldMkLst>
      </pc:sldChg>
      <pc:sldChg chg="modSp mod">
        <pc:chgData name="Henrique Delegrego" userId="dda1244064eddf32" providerId="LiveId" clId="{54B0DDEC-50A6-483D-9D90-17CAAD6975D1}" dt="2023-09-27T19:26:28.106" v="16" actId="20577"/>
        <pc:sldMkLst>
          <pc:docMk/>
          <pc:sldMk cId="2338903892" sldId="295"/>
        </pc:sldMkLst>
        <pc:spChg chg="mod">
          <ac:chgData name="Henrique Delegrego" userId="dda1244064eddf32" providerId="LiveId" clId="{54B0DDEC-50A6-483D-9D90-17CAAD6975D1}" dt="2023-09-27T19:26:28.106" v="16" actId="20577"/>
          <ac:spMkLst>
            <pc:docMk/>
            <pc:sldMk cId="2338903892" sldId="295"/>
            <ac:spMk id="9" creationId="{E84F1816-27BF-4854-9924-2042EF53FB5C}"/>
          </ac:spMkLst>
        </pc:spChg>
      </pc:sldChg>
      <pc:sldChg chg="modSp mod">
        <pc:chgData name="Henrique Delegrego" userId="dda1244064eddf32" providerId="LiveId" clId="{54B0DDEC-50A6-483D-9D90-17CAAD6975D1}" dt="2023-09-27T19:26:29.913" v="20" actId="20577"/>
        <pc:sldMkLst>
          <pc:docMk/>
          <pc:sldMk cId="1841948747" sldId="296"/>
        </pc:sldMkLst>
        <pc:spChg chg="mod">
          <ac:chgData name="Henrique Delegrego" userId="dda1244064eddf32" providerId="LiveId" clId="{54B0DDEC-50A6-483D-9D90-17CAAD6975D1}" dt="2023-09-27T19:26:29.913" v="20" actId="20577"/>
          <ac:spMkLst>
            <pc:docMk/>
            <pc:sldMk cId="1841948747" sldId="296"/>
            <ac:spMk id="9" creationId="{E84F1816-27BF-4854-9924-2042EF53FB5C}"/>
          </ac:spMkLst>
        </pc:spChg>
      </pc:sldChg>
      <pc:sldChg chg="modSp mod">
        <pc:chgData name="Henrique Delegrego" userId="dda1244064eddf32" providerId="LiveId" clId="{54B0DDEC-50A6-483D-9D90-17CAAD6975D1}" dt="2023-09-27T19:26:26.462" v="12" actId="20577"/>
        <pc:sldMkLst>
          <pc:docMk/>
          <pc:sldMk cId="2003778627" sldId="297"/>
        </pc:sldMkLst>
        <pc:spChg chg="mod">
          <ac:chgData name="Henrique Delegrego" userId="dda1244064eddf32" providerId="LiveId" clId="{54B0DDEC-50A6-483D-9D90-17CAAD6975D1}" dt="2023-09-27T19:26:26.462" v="12" actId="20577"/>
          <ac:spMkLst>
            <pc:docMk/>
            <pc:sldMk cId="2003778627" sldId="297"/>
            <ac:spMk id="9" creationId="{E84F1816-27BF-4854-9924-2042EF53FB5C}"/>
          </ac:spMkLst>
        </pc:spChg>
      </pc:sldChg>
      <pc:sldChg chg="modSp mod">
        <pc:chgData name="Henrique Delegrego" userId="dda1244064eddf32" providerId="LiveId" clId="{54B0DDEC-50A6-483D-9D90-17CAAD6975D1}" dt="2023-09-27T19:26:32.094" v="24" actId="20577"/>
        <pc:sldMkLst>
          <pc:docMk/>
          <pc:sldMk cId="503321933" sldId="298"/>
        </pc:sldMkLst>
        <pc:spChg chg="mod">
          <ac:chgData name="Henrique Delegrego" userId="dda1244064eddf32" providerId="LiveId" clId="{54B0DDEC-50A6-483D-9D90-17CAAD6975D1}" dt="2023-09-27T19:26:32.094" v="24" actId="20577"/>
          <ac:spMkLst>
            <pc:docMk/>
            <pc:sldMk cId="503321933" sldId="298"/>
            <ac:spMk id="9" creationId="{E84F1816-27BF-4854-9924-2042EF53FB5C}"/>
          </ac:spMkLst>
        </pc:spChg>
      </pc:sldChg>
      <pc:sldChg chg="modSp mod">
        <pc:chgData name="Henrique Delegrego" userId="dda1244064eddf32" providerId="LiveId" clId="{54B0DDEC-50A6-483D-9D90-17CAAD6975D1}" dt="2023-09-27T19:26:34.742" v="28" actId="20577"/>
        <pc:sldMkLst>
          <pc:docMk/>
          <pc:sldMk cId="2444526987" sldId="299"/>
        </pc:sldMkLst>
        <pc:spChg chg="mod">
          <ac:chgData name="Henrique Delegrego" userId="dda1244064eddf32" providerId="LiveId" clId="{54B0DDEC-50A6-483D-9D90-17CAAD6975D1}" dt="2023-09-27T19:26:34.742" v="28" actId="20577"/>
          <ac:spMkLst>
            <pc:docMk/>
            <pc:sldMk cId="2444526987" sldId="299"/>
            <ac:spMk id="9" creationId="{E84F1816-27BF-4854-9924-2042EF53FB5C}"/>
          </ac:spMkLst>
        </pc:spChg>
      </pc:sldChg>
    </pc:docChg>
  </pc:docChgLst>
  <pc:docChgLst>
    <pc:chgData name="Henrique Delegrego" userId="dda1244064eddf32" providerId="LiveId" clId="{192A5A34-8E1B-42F3-922E-895A84C30863}"/>
    <pc:docChg chg="undo custSel addSld modSld">
      <pc:chgData name="Henrique Delegrego" userId="dda1244064eddf32" providerId="LiveId" clId="{192A5A34-8E1B-42F3-922E-895A84C30863}" dt="2023-10-06T13:04:31.310" v="146" actId="1076"/>
      <pc:docMkLst>
        <pc:docMk/>
      </pc:docMkLst>
      <pc:sldChg chg="addSp modSp mod modAnim">
        <pc:chgData name="Henrique Delegrego" userId="dda1244064eddf32" providerId="LiveId" clId="{192A5A34-8E1B-42F3-922E-895A84C30863}" dt="2023-10-04T17:04:17.401" v="40" actId="207"/>
        <pc:sldMkLst>
          <pc:docMk/>
          <pc:sldMk cId="3666190080" sldId="293"/>
        </pc:sldMkLst>
        <pc:spChg chg="add mod">
          <ac:chgData name="Henrique Delegrego" userId="dda1244064eddf32" providerId="LiveId" clId="{192A5A34-8E1B-42F3-922E-895A84C30863}" dt="2023-10-04T17:04:17.401" v="40" actId="207"/>
          <ac:spMkLst>
            <pc:docMk/>
            <pc:sldMk cId="3666190080" sldId="293"/>
            <ac:spMk id="3" creationId="{075274FA-56C6-8511-C6A5-9FDE631CA362}"/>
          </ac:spMkLst>
        </pc:spChg>
      </pc:sldChg>
      <pc:sldChg chg="addSp delSp modSp mod">
        <pc:chgData name="Henrique Delegrego" userId="dda1244064eddf32" providerId="LiveId" clId="{192A5A34-8E1B-42F3-922E-895A84C30863}" dt="2023-10-06T13:04:31.310" v="146" actId="1076"/>
        <pc:sldMkLst>
          <pc:docMk/>
          <pc:sldMk cId="1841948747" sldId="296"/>
        </pc:sldMkLst>
        <pc:spChg chg="add mod">
          <ac:chgData name="Henrique Delegrego" userId="dda1244064eddf32" providerId="LiveId" clId="{192A5A34-8E1B-42F3-922E-895A84C30863}" dt="2023-10-04T17:20:58.632" v="61" actId="20577"/>
          <ac:spMkLst>
            <pc:docMk/>
            <pc:sldMk cId="1841948747" sldId="296"/>
            <ac:spMk id="3" creationId="{A121CA63-25E9-9FC7-F055-C1B0FAAFACBF}"/>
          </ac:spMkLst>
        </pc:spChg>
        <pc:picChg chg="add mod ord modCrop">
          <ac:chgData name="Henrique Delegrego" userId="dda1244064eddf32" providerId="LiveId" clId="{192A5A34-8E1B-42F3-922E-895A84C30863}" dt="2023-10-06T13:04:31.310" v="146" actId="1076"/>
          <ac:picMkLst>
            <pc:docMk/>
            <pc:sldMk cId="1841948747" sldId="296"/>
            <ac:picMk id="6" creationId="{0AC3B576-CAC2-18BD-63F7-E4FE4C7A2603}"/>
          </ac:picMkLst>
        </pc:picChg>
        <pc:picChg chg="del mod">
          <ac:chgData name="Henrique Delegrego" userId="dda1244064eddf32" providerId="LiveId" clId="{192A5A34-8E1B-42F3-922E-895A84C30863}" dt="2023-10-06T13:03:55.731" v="134" actId="478"/>
          <ac:picMkLst>
            <pc:docMk/>
            <pc:sldMk cId="1841948747" sldId="296"/>
            <ac:picMk id="7" creationId="{8CD20136-CFD8-A93E-7454-59A2D64764A7}"/>
          </ac:picMkLst>
        </pc:picChg>
      </pc:sldChg>
      <pc:sldChg chg="addSp delSp modSp mod">
        <pc:chgData name="Henrique Delegrego" userId="dda1244064eddf32" providerId="LiveId" clId="{192A5A34-8E1B-42F3-922E-895A84C30863}" dt="2023-10-04T17:20:57.338" v="58" actId="20577"/>
        <pc:sldMkLst>
          <pc:docMk/>
          <pc:sldMk cId="503321933" sldId="298"/>
        </pc:sldMkLst>
        <pc:spChg chg="add del">
          <ac:chgData name="Henrique Delegrego" userId="dda1244064eddf32" providerId="LiveId" clId="{192A5A34-8E1B-42F3-922E-895A84C30863}" dt="2023-10-04T17:20:49.663" v="52" actId="22"/>
          <ac:spMkLst>
            <pc:docMk/>
            <pc:sldMk cId="503321933" sldId="298"/>
            <ac:spMk id="6" creationId="{6B362854-AA02-7E7E-C3D1-65F47876D5BB}"/>
          </ac:spMkLst>
        </pc:spChg>
        <pc:spChg chg="add mod">
          <ac:chgData name="Henrique Delegrego" userId="dda1244064eddf32" providerId="LiveId" clId="{192A5A34-8E1B-42F3-922E-895A84C30863}" dt="2023-10-04T17:20:57.338" v="58" actId="20577"/>
          <ac:spMkLst>
            <pc:docMk/>
            <pc:sldMk cId="503321933" sldId="298"/>
            <ac:spMk id="7" creationId="{803D0683-A60D-B24B-CC79-17AD0E70972C}"/>
          </ac:spMkLst>
        </pc:spChg>
      </pc:sldChg>
      <pc:sldChg chg="addSp modSp mod">
        <pc:chgData name="Henrique Delegrego" userId="dda1244064eddf32" providerId="LiveId" clId="{192A5A34-8E1B-42F3-922E-895A84C30863}" dt="2023-10-06T03:41:30.385" v="111" actId="1076"/>
        <pc:sldMkLst>
          <pc:docMk/>
          <pc:sldMk cId="2444526987" sldId="299"/>
        </pc:sldMkLst>
        <pc:spChg chg="add mod">
          <ac:chgData name="Henrique Delegrego" userId="dda1244064eddf32" providerId="LiveId" clId="{192A5A34-8E1B-42F3-922E-895A84C30863}" dt="2023-10-04T17:21:23.695" v="93" actId="1076"/>
          <ac:spMkLst>
            <pc:docMk/>
            <pc:sldMk cId="2444526987" sldId="299"/>
            <ac:spMk id="5" creationId="{92AEFF1E-3758-176E-880C-2A95A045C95A}"/>
          </ac:spMkLst>
        </pc:spChg>
        <pc:picChg chg="mod ord modCrop">
          <ac:chgData name="Henrique Delegrego" userId="dda1244064eddf32" providerId="LiveId" clId="{192A5A34-8E1B-42F3-922E-895A84C30863}" dt="2023-10-06T03:39:37.112" v="104" actId="1076"/>
          <ac:picMkLst>
            <pc:docMk/>
            <pc:sldMk cId="2444526987" sldId="299"/>
            <ac:picMk id="7" creationId="{BD5DD23E-B4CA-F532-1D5F-EFBA3577DFAF}"/>
          </ac:picMkLst>
        </pc:picChg>
        <pc:picChg chg="add mod modCrop">
          <ac:chgData name="Henrique Delegrego" userId="dda1244064eddf32" providerId="LiveId" clId="{192A5A34-8E1B-42F3-922E-895A84C30863}" dt="2023-10-06T03:41:30.385" v="111" actId="1076"/>
          <ac:picMkLst>
            <pc:docMk/>
            <pc:sldMk cId="2444526987" sldId="299"/>
            <ac:picMk id="8" creationId="{472D257C-4BB2-5872-111D-9A4D3BAD8C87}"/>
          </ac:picMkLst>
        </pc:picChg>
      </pc:sldChg>
      <pc:sldChg chg="addSp delSp modSp add mod">
        <pc:chgData name="Henrique Delegrego" userId="dda1244064eddf32" providerId="LiveId" clId="{192A5A34-8E1B-42F3-922E-895A84C30863}" dt="2023-10-06T03:45:27.355" v="133" actId="1076"/>
        <pc:sldMkLst>
          <pc:docMk/>
          <pc:sldMk cId="2182510408" sldId="300"/>
        </pc:sldMkLst>
        <pc:spChg chg="mod">
          <ac:chgData name="Henrique Delegrego" userId="dda1244064eddf32" providerId="LiveId" clId="{192A5A34-8E1B-42F3-922E-895A84C30863}" dt="2023-10-06T03:45:26.899" v="132" actId="1076"/>
          <ac:spMkLst>
            <pc:docMk/>
            <pc:sldMk cId="2182510408" sldId="300"/>
            <ac:spMk id="5" creationId="{92AEFF1E-3758-176E-880C-2A95A045C95A}"/>
          </ac:spMkLst>
        </pc:spChg>
        <pc:picChg chg="add del mod ord">
          <ac:chgData name="Henrique Delegrego" userId="dda1244064eddf32" providerId="LiveId" clId="{192A5A34-8E1B-42F3-922E-895A84C30863}" dt="2023-10-06T03:44:55.026" v="119" actId="478"/>
          <ac:picMkLst>
            <pc:docMk/>
            <pc:sldMk cId="2182510408" sldId="300"/>
            <ac:picMk id="6" creationId="{14354A69-3597-215C-3048-5C8E84412713}"/>
          </ac:picMkLst>
        </pc:picChg>
        <pc:picChg chg="del">
          <ac:chgData name="Henrique Delegrego" userId="dda1244064eddf32" providerId="LiveId" clId="{192A5A34-8E1B-42F3-922E-895A84C30863}" dt="2023-10-06T03:42:58.790" v="114" actId="478"/>
          <ac:picMkLst>
            <pc:docMk/>
            <pc:sldMk cId="2182510408" sldId="300"/>
            <ac:picMk id="7" creationId="{BD5DD23E-B4CA-F532-1D5F-EFBA3577DFAF}"/>
          </ac:picMkLst>
        </pc:picChg>
        <pc:picChg chg="del">
          <ac:chgData name="Henrique Delegrego" userId="dda1244064eddf32" providerId="LiveId" clId="{192A5A34-8E1B-42F3-922E-895A84C30863}" dt="2023-10-06T03:42:58.301" v="113" actId="478"/>
          <ac:picMkLst>
            <pc:docMk/>
            <pc:sldMk cId="2182510408" sldId="300"/>
            <ac:picMk id="8" creationId="{472D257C-4BB2-5872-111D-9A4D3BAD8C87}"/>
          </ac:picMkLst>
        </pc:picChg>
        <pc:picChg chg="add mod ord modCrop">
          <ac:chgData name="Henrique Delegrego" userId="dda1244064eddf32" providerId="LiveId" clId="{192A5A34-8E1B-42F3-922E-895A84C30863}" dt="2023-10-06T03:45:27.355" v="133" actId="1076"/>
          <ac:picMkLst>
            <pc:docMk/>
            <pc:sldMk cId="2182510408" sldId="300"/>
            <ac:picMk id="10" creationId="{E3608812-AF39-ADB7-011D-D523AA042EFC}"/>
          </ac:picMkLst>
        </pc:picChg>
      </pc:sldChg>
    </pc:docChg>
  </pc:docChgLst>
  <pc:docChgLst>
    <pc:chgData name="Henrique Delegrego" userId="dda1244064eddf32" providerId="LiveId" clId="{C1686D05-0EE0-49E7-9C0B-0ACE6697EF6E}"/>
    <pc:docChg chg="undo custSel modSld">
      <pc:chgData name="Henrique Delegrego" userId="dda1244064eddf32" providerId="LiveId" clId="{C1686D05-0EE0-49E7-9C0B-0ACE6697EF6E}" dt="2023-10-05T19:30:34.631" v="30" actId="1076"/>
      <pc:docMkLst>
        <pc:docMk/>
      </pc:docMkLst>
      <pc:sldChg chg="addSp delSp modSp mod">
        <pc:chgData name="Henrique Delegrego" userId="dda1244064eddf32" providerId="LiveId" clId="{C1686D05-0EE0-49E7-9C0B-0ACE6697EF6E}" dt="2023-10-03T12:27:35.296" v="1" actId="27309"/>
        <pc:sldMkLst>
          <pc:docMk/>
          <pc:sldMk cId="1624184106" sldId="287"/>
        </pc:sldMkLst>
        <pc:graphicFrameChg chg="add del modGraphic">
          <ac:chgData name="Henrique Delegrego" userId="dda1244064eddf32" providerId="LiveId" clId="{C1686D05-0EE0-49E7-9C0B-0ACE6697EF6E}" dt="2023-10-03T12:27:35.296" v="1" actId="27309"/>
          <ac:graphicFrameMkLst>
            <pc:docMk/>
            <pc:sldMk cId="1624184106" sldId="287"/>
            <ac:graphicFrameMk id="3" creationId="{918A1CC2-97E8-A26A-9211-E6E96437EFAC}"/>
          </ac:graphicFrameMkLst>
        </pc:graphicFrameChg>
      </pc:sldChg>
      <pc:sldChg chg="modSp mod">
        <pc:chgData name="Henrique Delegrego" userId="dda1244064eddf32" providerId="LiveId" clId="{C1686D05-0EE0-49E7-9C0B-0ACE6697EF6E}" dt="2023-10-03T12:27:41.880" v="3" actId="20577"/>
        <pc:sldMkLst>
          <pc:docMk/>
          <pc:sldMk cId="3666190080" sldId="293"/>
        </pc:sldMkLst>
        <pc:spChg chg="mod">
          <ac:chgData name="Henrique Delegrego" userId="dda1244064eddf32" providerId="LiveId" clId="{C1686D05-0EE0-49E7-9C0B-0ACE6697EF6E}" dt="2023-10-03T12:27:41.880" v="3" actId="20577"/>
          <ac:spMkLst>
            <pc:docMk/>
            <pc:sldMk cId="3666190080" sldId="293"/>
            <ac:spMk id="9" creationId="{E84F1816-27BF-4854-9924-2042EF53FB5C}"/>
          </ac:spMkLst>
        </pc:spChg>
      </pc:sldChg>
      <pc:sldChg chg="addSp modSp mod">
        <pc:chgData name="Henrique Delegrego" userId="dda1244064eddf32" providerId="LiveId" clId="{C1686D05-0EE0-49E7-9C0B-0ACE6697EF6E}" dt="2023-10-03T12:30:17.547" v="25" actId="20577"/>
        <pc:sldMkLst>
          <pc:docMk/>
          <pc:sldMk cId="2338903892" sldId="295"/>
        </pc:sldMkLst>
        <pc:spChg chg="add mod">
          <ac:chgData name="Henrique Delegrego" userId="dda1244064eddf32" providerId="LiveId" clId="{C1686D05-0EE0-49E7-9C0B-0ACE6697EF6E}" dt="2023-10-03T12:28:08.367" v="15" actId="571"/>
          <ac:spMkLst>
            <pc:docMk/>
            <pc:sldMk cId="2338903892" sldId="295"/>
            <ac:spMk id="2" creationId="{B9DC440C-2BBE-8AA6-CF50-96C2FBDBB38D}"/>
          </ac:spMkLst>
        </pc:spChg>
        <pc:spChg chg="mod">
          <ac:chgData name="Henrique Delegrego" userId="dda1244064eddf32" providerId="LiveId" clId="{C1686D05-0EE0-49E7-9C0B-0ACE6697EF6E}" dt="2023-10-03T12:30:17.547" v="25" actId="20577"/>
          <ac:spMkLst>
            <pc:docMk/>
            <pc:sldMk cId="2338903892" sldId="295"/>
            <ac:spMk id="5" creationId="{5980BE58-F446-D735-69FF-FF1BDC76E685}"/>
          </ac:spMkLst>
        </pc:spChg>
        <pc:spChg chg="mod">
          <ac:chgData name="Henrique Delegrego" userId="dda1244064eddf32" providerId="LiveId" clId="{C1686D05-0EE0-49E7-9C0B-0ACE6697EF6E}" dt="2023-10-03T12:27:53.526" v="11" actId="20577"/>
          <ac:spMkLst>
            <pc:docMk/>
            <pc:sldMk cId="2338903892" sldId="295"/>
            <ac:spMk id="9" creationId="{E84F1816-27BF-4854-9924-2042EF53FB5C}"/>
          </ac:spMkLst>
        </pc:spChg>
      </pc:sldChg>
      <pc:sldChg chg="addSp delSp modSp mod">
        <pc:chgData name="Henrique Delegrego" userId="dda1244064eddf32" providerId="LiveId" clId="{C1686D05-0EE0-49E7-9C0B-0ACE6697EF6E}" dt="2023-10-03T12:28:11.822" v="16"/>
        <pc:sldMkLst>
          <pc:docMk/>
          <pc:sldMk cId="1841948747" sldId="296"/>
        </pc:sldMkLst>
        <pc:spChg chg="add mod">
          <ac:chgData name="Henrique Delegrego" userId="dda1244064eddf32" providerId="LiveId" clId="{C1686D05-0EE0-49E7-9C0B-0ACE6697EF6E}" dt="2023-10-03T12:28:11.822" v="16"/>
          <ac:spMkLst>
            <pc:docMk/>
            <pc:sldMk cId="1841948747" sldId="296"/>
            <ac:spMk id="2" creationId="{DF6B1B2D-50FF-E597-70A1-85CC0306B830}"/>
          </ac:spMkLst>
        </pc:spChg>
        <pc:spChg chg="del mod">
          <ac:chgData name="Henrique Delegrego" userId="dda1244064eddf32" providerId="LiveId" clId="{C1686D05-0EE0-49E7-9C0B-0ACE6697EF6E}" dt="2023-10-03T12:28:01.017" v="13" actId="478"/>
          <ac:spMkLst>
            <pc:docMk/>
            <pc:sldMk cId="1841948747" sldId="296"/>
            <ac:spMk id="9" creationId="{E84F1816-27BF-4854-9924-2042EF53FB5C}"/>
          </ac:spMkLst>
        </pc:spChg>
      </pc:sldChg>
      <pc:sldChg chg="modSp mod">
        <pc:chgData name="Henrique Delegrego" userId="dda1244064eddf32" providerId="LiveId" clId="{C1686D05-0EE0-49E7-9C0B-0ACE6697EF6E}" dt="2023-10-03T12:27:49.583" v="8" actId="20577"/>
        <pc:sldMkLst>
          <pc:docMk/>
          <pc:sldMk cId="2003778627" sldId="297"/>
        </pc:sldMkLst>
        <pc:spChg chg="mod">
          <ac:chgData name="Henrique Delegrego" userId="dda1244064eddf32" providerId="LiveId" clId="{C1686D05-0EE0-49E7-9C0B-0ACE6697EF6E}" dt="2023-10-03T12:27:49.583" v="8" actId="20577"/>
          <ac:spMkLst>
            <pc:docMk/>
            <pc:sldMk cId="2003778627" sldId="297"/>
            <ac:spMk id="9" creationId="{E84F1816-27BF-4854-9924-2042EF53FB5C}"/>
          </ac:spMkLst>
        </pc:spChg>
      </pc:sldChg>
      <pc:sldChg chg="addSp delSp modSp">
        <pc:chgData name="Henrique Delegrego" userId="dda1244064eddf32" providerId="LiveId" clId="{C1686D05-0EE0-49E7-9C0B-0ACE6697EF6E}" dt="2023-10-03T12:28:15.277" v="19"/>
        <pc:sldMkLst>
          <pc:docMk/>
          <pc:sldMk cId="503321933" sldId="298"/>
        </pc:sldMkLst>
        <pc:spChg chg="add mod">
          <ac:chgData name="Henrique Delegrego" userId="dda1244064eddf32" providerId="LiveId" clId="{C1686D05-0EE0-49E7-9C0B-0ACE6697EF6E}" dt="2023-10-03T12:28:15.277" v="19"/>
          <ac:spMkLst>
            <pc:docMk/>
            <pc:sldMk cId="503321933" sldId="298"/>
            <ac:spMk id="2" creationId="{7167F37A-64BF-CAAA-4B5D-89D8D5E50408}"/>
          </ac:spMkLst>
        </pc:spChg>
        <pc:spChg chg="del mod">
          <ac:chgData name="Henrique Delegrego" userId="dda1244064eddf32" providerId="LiveId" clId="{C1686D05-0EE0-49E7-9C0B-0ACE6697EF6E}" dt="2023-10-03T12:28:14.905" v="18" actId="478"/>
          <ac:spMkLst>
            <pc:docMk/>
            <pc:sldMk cId="503321933" sldId="298"/>
            <ac:spMk id="9" creationId="{E84F1816-27BF-4854-9924-2042EF53FB5C}"/>
          </ac:spMkLst>
        </pc:spChg>
      </pc:sldChg>
      <pc:sldChg chg="addSp delSp modSp mod">
        <pc:chgData name="Henrique Delegrego" userId="dda1244064eddf32" providerId="LiveId" clId="{C1686D05-0EE0-49E7-9C0B-0ACE6697EF6E}" dt="2023-10-05T19:30:34.631" v="30" actId="1076"/>
        <pc:sldMkLst>
          <pc:docMk/>
          <pc:sldMk cId="2444526987" sldId="299"/>
        </pc:sldMkLst>
        <pc:spChg chg="add mod">
          <ac:chgData name="Henrique Delegrego" userId="dda1244064eddf32" providerId="LiveId" clId="{C1686D05-0EE0-49E7-9C0B-0ACE6697EF6E}" dt="2023-10-03T12:28:18.084" v="22"/>
          <ac:spMkLst>
            <pc:docMk/>
            <pc:sldMk cId="2444526987" sldId="299"/>
            <ac:spMk id="2" creationId="{17612D4D-EF51-51AE-F270-028C070F3753}"/>
          </ac:spMkLst>
        </pc:spChg>
        <pc:spChg chg="mod">
          <ac:chgData name="Henrique Delegrego" userId="dda1244064eddf32" providerId="LiveId" clId="{C1686D05-0EE0-49E7-9C0B-0ACE6697EF6E}" dt="2023-10-05T19:30:34.631" v="30" actId="1076"/>
          <ac:spMkLst>
            <pc:docMk/>
            <pc:sldMk cId="2444526987" sldId="299"/>
            <ac:spMk id="5" creationId="{92AEFF1E-3758-176E-880C-2A95A045C95A}"/>
          </ac:spMkLst>
        </pc:spChg>
        <pc:spChg chg="del mod">
          <ac:chgData name="Henrique Delegrego" userId="dda1244064eddf32" providerId="LiveId" clId="{C1686D05-0EE0-49E7-9C0B-0ACE6697EF6E}" dt="2023-10-03T12:28:17.875" v="21" actId="478"/>
          <ac:spMkLst>
            <pc:docMk/>
            <pc:sldMk cId="2444526987" sldId="299"/>
            <ac:spMk id="9" creationId="{E84F1816-27BF-4854-9924-2042EF53FB5C}"/>
          </ac:spMkLst>
        </pc:spChg>
        <pc:picChg chg="del">
          <ac:chgData name="Henrique Delegrego" userId="dda1244064eddf32" providerId="LiveId" clId="{C1686D05-0EE0-49E7-9C0B-0ACE6697EF6E}" dt="2023-10-05T19:30:22.383" v="26" actId="478"/>
          <ac:picMkLst>
            <pc:docMk/>
            <pc:sldMk cId="2444526987" sldId="299"/>
            <ac:picMk id="3" creationId="{338A6894-1666-136E-67B3-C502793267BC}"/>
          </ac:picMkLst>
        </pc:picChg>
        <pc:picChg chg="add mod">
          <ac:chgData name="Henrique Delegrego" userId="dda1244064eddf32" providerId="LiveId" clId="{C1686D05-0EE0-49E7-9C0B-0ACE6697EF6E}" dt="2023-10-05T19:30:24.791" v="28" actId="1076"/>
          <ac:picMkLst>
            <pc:docMk/>
            <pc:sldMk cId="2444526987" sldId="299"/>
            <ac:picMk id="7" creationId="{BD5DD23E-B4CA-F532-1D5F-EFBA3577DFA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769D-BF95-4614-8E19-E996651C9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2DED5-5411-4F1A-9B75-AA1694DBC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918A-5F38-4C6E-8BB1-DAD78429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D8459-84ED-47CF-92AD-A0C44C63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D3F0C-EF9B-420F-A8AB-68D6230C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43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861-88BB-4B94-B37A-CA488D25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81209-363F-478E-91F1-CF5409A88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807A0-400C-472C-BFF3-0CE06EF7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E8107-6F09-42A7-9677-55DFB633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427AA-D1BF-4A97-873D-18BBA036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67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EB832-D056-41FA-BE05-9105744C9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FA1CD-E4D6-4134-BAAE-37C674385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9D825-E0A2-4C09-BDBA-A765D530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EE3EC-AEA0-4704-BE56-EBB917D4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A9765-5EBD-4B04-9FA4-81990EE4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74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10DB-0805-4B9F-B2B4-4C62A10A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9658-38F5-442D-A698-7DDE71F75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E3A1-1CF0-4C0C-B6B2-11205313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653A-A96B-4DF8-AC6A-6365EB8B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4703E-DEAF-4E57-A4F8-57718256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24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94DA-8C78-4265-826F-4995ECCA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D7D82-61EA-4694-862C-5F0FE1A80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7DFB5-4E83-44AD-ACFE-6E0D311C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3C7B9-5AE6-4D7E-A4CD-061EEB8D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881AE-C8B2-4882-84EE-147C71F6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39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8F90-0459-4DF5-B49F-1F416A66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5E36-A05B-4844-B2D5-73CA86A85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EA630-2D44-445A-9886-856A70D20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A017C-C9E0-405C-B2C7-9C0113C5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F0C5-91A5-436F-A1D7-52E27C4E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A9282-5C8E-4038-9C69-72249165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50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D7D5-071F-49E6-82FB-EF514191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765C-F238-4F4C-8D04-DA5207C5D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5F66C-6AA0-4F5D-892C-68C01370A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EAB0-4790-44C7-8BF4-00ED22E47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20623-F522-4551-A309-F33840423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613B6-C0BB-4735-B849-1C20B49E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DCC96-9D81-43FC-A4B9-3D5FBA7A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5EC66-87F0-4EF6-88A5-AFC57B42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26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BCE8-AC57-4BFE-9861-7DA701A4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CD4A8-3032-44B1-AFDB-58149A57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9BC99-05AC-46B0-AB8F-0891B7E5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8F27E-52D9-44D4-9F6C-52BB32A2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9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DB569-9A25-46B2-9F04-BE855357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79393-AB28-4A91-B243-12FB2FF8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5DDA4-BB14-440E-87CB-E4F37CAC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58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E82B-CA3A-45CA-A032-9318DBFC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B432-0118-46E8-81F7-E9104A8F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19081-1253-49F0-85B1-F0FECD568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A009B-756C-4941-AFB7-8961A44D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485AE-A9DA-464F-BBC7-54FECB93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B4125-B04B-4A19-B68F-91EBB993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89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AA84-7941-4E28-848E-C2DBC23B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60B13-2436-4779-963D-D99C98864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366B0-86D9-44C7-AFC0-83DF916A3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82DD9-0697-4A26-B7AE-4C17C9A9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7AF91-ABE0-4B89-A04F-27D53BC1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AEDA3-4F2F-4A5F-9365-DB115875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09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AD90B-6B98-4BAA-89D5-996C659B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6A9B7-82FC-40B7-B052-5E4B3596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2F31-CDF0-4222-A14F-9E86E4F79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FC162-B139-426F-BD06-06549DBA8581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BEDCB-35A5-4B3F-BAC4-EE47307BF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3084C-9958-42AB-80EE-C22F2C886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C579-507A-4810-8951-FE6FB8E8B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72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0" y="1955683"/>
            <a:ext cx="1219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5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Tratamento de Exceção</a:t>
            </a: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8B67320E-C8B4-4DE7-928D-06731CDEBF32}"/>
              </a:ext>
            </a:extLst>
          </p:cNvPr>
          <p:cNvSpPr txBox="1">
            <a:spLocks/>
          </p:cNvSpPr>
          <p:nvPr/>
        </p:nvSpPr>
        <p:spPr bwMode="auto">
          <a:xfrm>
            <a:off x="2326602" y="3593384"/>
            <a:ext cx="753879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0" hangingPunct="0"/>
            <a:r>
              <a:rPr lang="pt-BR" sz="36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Instrutor: Henrique Delegrego</a:t>
            </a:r>
          </a:p>
        </p:txBody>
      </p:sp>
    </p:spTree>
    <p:extLst>
      <p:ext uri="{BB962C8B-B14F-4D97-AF65-F5344CB8AC3E}">
        <p14:creationId xmlns:p14="http://schemas.microsoft.com/office/powerpoint/2010/main" val="162418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Tratamento de Exceção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F42E4E-972E-379E-F66A-E39D7D13E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15" y="1126602"/>
            <a:ext cx="10962568" cy="27820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F408E22-14AC-53DF-A23E-74F2CA8435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87"/>
          <a:stretch/>
        </p:blipFill>
        <p:spPr>
          <a:xfrm>
            <a:off x="5930" y="4864215"/>
            <a:ext cx="12186070" cy="5194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5274FA-56C6-8511-C6A5-9FDE631CA362}"/>
              </a:ext>
            </a:extLst>
          </p:cNvPr>
          <p:cNvSpPr txBox="1"/>
          <p:nvPr/>
        </p:nvSpPr>
        <p:spPr>
          <a:xfrm>
            <a:off x="3603812" y="5702783"/>
            <a:ext cx="33698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Exceção != Erro</a:t>
            </a:r>
          </a:p>
        </p:txBody>
      </p:sp>
    </p:spTree>
    <p:extLst>
      <p:ext uri="{BB962C8B-B14F-4D97-AF65-F5344CB8AC3E}">
        <p14:creationId xmlns:p14="http://schemas.microsoft.com/office/powerpoint/2010/main" val="366619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Tratamento de Exceção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0BE58-F446-D735-69FF-FF1BDC76E685}"/>
              </a:ext>
            </a:extLst>
          </p:cNvPr>
          <p:cNvSpPr txBox="1"/>
          <p:nvPr/>
        </p:nvSpPr>
        <p:spPr>
          <a:xfrm>
            <a:off x="249918" y="1927801"/>
            <a:ext cx="119420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Nomenclaturas do Java: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4000" dirty="0"/>
              <a:t>Uma exceção é </a:t>
            </a:r>
            <a:r>
              <a:rPr lang="pt-BR" sz="4000" b="1" dirty="0"/>
              <a:t>lançada</a:t>
            </a:r>
            <a:endParaRPr lang="pt-BR" sz="4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4000" dirty="0"/>
              <a:t>Podemos fazer um </a:t>
            </a:r>
            <a:r>
              <a:rPr lang="pt-BR" sz="4000" b="1" dirty="0"/>
              <a:t>catch</a:t>
            </a:r>
            <a:r>
              <a:rPr lang="pt-BR" sz="4000" dirty="0"/>
              <a:t> nela para que o programa não pare</a:t>
            </a:r>
          </a:p>
        </p:txBody>
      </p:sp>
    </p:spTree>
    <p:extLst>
      <p:ext uri="{BB962C8B-B14F-4D97-AF65-F5344CB8AC3E}">
        <p14:creationId xmlns:p14="http://schemas.microsoft.com/office/powerpoint/2010/main" val="200377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Tratamento de Exceção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0BE58-F446-D735-69FF-FF1BDC76E685}"/>
              </a:ext>
            </a:extLst>
          </p:cNvPr>
          <p:cNvSpPr txBox="1"/>
          <p:nvPr/>
        </p:nvSpPr>
        <p:spPr>
          <a:xfrm>
            <a:off x="249918" y="1927801"/>
            <a:ext cx="48187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Como tratar exceções: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4000" dirty="0"/>
              <a:t>Bloco de </a:t>
            </a:r>
            <a:r>
              <a:rPr lang="pt-BR" sz="4000" dirty="0" err="1"/>
              <a:t>try</a:t>
            </a:r>
            <a:r>
              <a:rPr lang="pt-BR" sz="4000" dirty="0"/>
              <a:t> catch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4000" dirty="0"/>
              <a:t>throw</a:t>
            </a:r>
          </a:p>
        </p:txBody>
      </p:sp>
    </p:spTree>
    <p:extLst>
      <p:ext uri="{BB962C8B-B14F-4D97-AF65-F5344CB8AC3E}">
        <p14:creationId xmlns:p14="http://schemas.microsoft.com/office/powerpoint/2010/main" val="2338903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AC3B576-CAC2-18BD-63F7-E4FE4C7A26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8" t="15144" r="5589" b="4441"/>
          <a:stretch/>
        </p:blipFill>
        <p:spPr>
          <a:xfrm>
            <a:off x="489630" y="1448320"/>
            <a:ext cx="10743147" cy="53402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2" name="Título 5">
            <a:extLst>
              <a:ext uri="{FF2B5EF4-FFF2-40B4-BE49-F238E27FC236}">
                <a16:creationId xmlns:a16="http://schemas.microsoft.com/office/drawing/2014/main" id="{DF6B1B2D-50FF-E597-70A1-85CC0306B830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Tratamento de Exceção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A121CA63-25E9-9FC7-F055-C1B0FAAFACBF}"/>
              </a:ext>
            </a:extLst>
          </p:cNvPr>
          <p:cNvSpPr txBox="1">
            <a:spLocks/>
          </p:cNvSpPr>
          <p:nvPr/>
        </p:nvSpPr>
        <p:spPr bwMode="auto">
          <a:xfrm>
            <a:off x="3429" y="195257"/>
            <a:ext cx="304114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Bloco </a:t>
            </a:r>
            <a:r>
              <a:rPr lang="pt-BR" sz="2400" b="1" cap="small" dirty="0" err="1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try</a:t>
            </a:r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 catch</a:t>
            </a:r>
          </a:p>
        </p:txBody>
      </p:sp>
    </p:spTree>
    <p:extLst>
      <p:ext uri="{BB962C8B-B14F-4D97-AF65-F5344CB8AC3E}">
        <p14:creationId xmlns:p14="http://schemas.microsoft.com/office/powerpoint/2010/main" val="184194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283949-C39E-06A4-0D2B-123CB9BB3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878373"/>
            <a:ext cx="9680403" cy="5924440"/>
          </a:xfrm>
          <a:prstGeom prst="rect">
            <a:avLst/>
          </a:prstGeom>
        </p:spPr>
      </p:pic>
      <p:sp>
        <p:nvSpPr>
          <p:cNvPr id="2" name="Título 5">
            <a:extLst>
              <a:ext uri="{FF2B5EF4-FFF2-40B4-BE49-F238E27FC236}">
                <a16:creationId xmlns:a16="http://schemas.microsoft.com/office/drawing/2014/main" id="{7167F37A-64BF-CAAA-4B5D-89D8D5E50408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Tratamento de Exceção</a:t>
            </a:r>
          </a:p>
        </p:txBody>
      </p:sp>
      <p:sp>
        <p:nvSpPr>
          <p:cNvPr id="7" name="Título 5">
            <a:extLst>
              <a:ext uri="{FF2B5EF4-FFF2-40B4-BE49-F238E27FC236}">
                <a16:creationId xmlns:a16="http://schemas.microsoft.com/office/drawing/2014/main" id="{803D0683-A60D-B24B-CC79-17AD0E70972C}"/>
              </a:ext>
            </a:extLst>
          </p:cNvPr>
          <p:cNvSpPr txBox="1">
            <a:spLocks/>
          </p:cNvSpPr>
          <p:nvPr/>
        </p:nvSpPr>
        <p:spPr bwMode="auto">
          <a:xfrm>
            <a:off x="3429" y="195257"/>
            <a:ext cx="304114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Bloco </a:t>
            </a:r>
            <a:r>
              <a:rPr lang="pt-BR" sz="2400" b="1" cap="small" dirty="0" err="1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try</a:t>
            </a:r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 catch</a:t>
            </a:r>
          </a:p>
        </p:txBody>
      </p:sp>
    </p:spTree>
    <p:extLst>
      <p:ext uri="{BB962C8B-B14F-4D97-AF65-F5344CB8AC3E}">
        <p14:creationId xmlns:p14="http://schemas.microsoft.com/office/powerpoint/2010/main" val="50332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5DD23E-B4CA-F532-1D5F-EFBA3577DF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3" t="4189" r="3930" b="3348"/>
          <a:stretch/>
        </p:blipFill>
        <p:spPr>
          <a:xfrm>
            <a:off x="0" y="4517575"/>
            <a:ext cx="12192000" cy="20607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2" name="Título 5">
            <a:extLst>
              <a:ext uri="{FF2B5EF4-FFF2-40B4-BE49-F238E27FC236}">
                <a16:creationId xmlns:a16="http://schemas.microsoft.com/office/drawing/2014/main" id="{17612D4D-EF51-51AE-F270-028C070F3753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Tratamento de Exceção</a:t>
            </a: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92AEFF1E-3758-176E-880C-2A95A045C95A}"/>
              </a:ext>
            </a:extLst>
          </p:cNvPr>
          <p:cNvSpPr txBox="1">
            <a:spLocks/>
          </p:cNvSpPr>
          <p:nvPr/>
        </p:nvSpPr>
        <p:spPr bwMode="auto">
          <a:xfrm>
            <a:off x="251826" y="893736"/>
            <a:ext cx="369345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Lançamento de exceção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2D257C-4BB2-5872-111D-9A4D3BAD8C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66" t="11831" r="3383" b="6179"/>
          <a:stretch/>
        </p:blipFill>
        <p:spPr>
          <a:xfrm>
            <a:off x="0" y="1866405"/>
            <a:ext cx="11527798" cy="220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26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3608812-AF39-ADB7-011D-D523AA042E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0" t="6374" r="6961" b="6062"/>
          <a:stretch/>
        </p:blipFill>
        <p:spPr>
          <a:xfrm>
            <a:off x="-1" y="1652066"/>
            <a:ext cx="12192000" cy="50122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2" name="Título 5">
            <a:extLst>
              <a:ext uri="{FF2B5EF4-FFF2-40B4-BE49-F238E27FC236}">
                <a16:creationId xmlns:a16="http://schemas.microsoft.com/office/drawing/2014/main" id="{17612D4D-EF51-51AE-F270-028C070F3753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Tratamento de Exceção</a:t>
            </a: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92AEFF1E-3758-176E-880C-2A95A045C95A}"/>
              </a:ext>
            </a:extLst>
          </p:cNvPr>
          <p:cNvSpPr txBox="1">
            <a:spLocks/>
          </p:cNvSpPr>
          <p:nvPr/>
        </p:nvSpPr>
        <p:spPr bwMode="auto">
          <a:xfrm>
            <a:off x="144249" y="631076"/>
            <a:ext cx="369345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Lançamento de exceção</a:t>
            </a:r>
          </a:p>
        </p:txBody>
      </p:sp>
    </p:spTree>
    <p:extLst>
      <p:ext uri="{BB962C8B-B14F-4D97-AF65-F5344CB8AC3E}">
        <p14:creationId xmlns:p14="http://schemas.microsoft.com/office/powerpoint/2010/main" val="2182510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2398</TotalTime>
  <Words>71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Henrique Delegrego</dc:creator>
  <cp:lastModifiedBy>Henrique Delegrego</cp:lastModifiedBy>
  <cp:revision>258</cp:revision>
  <dcterms:created xsi:type="dcterms:W3CDTF">2022-04-15T16:34:30Z</dcterms:created>
  <dcterms:modified xsi:type="dcterms:W3CDTF">2023-10-06T16:17:15Z</dcterms:modified>
</cp:coreProperties>
</file>