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</p:sldIdLst>
  <p:sldSz cx="18288000" cy="10287000"/>
  <p:notesSz cx="6858000" cy="9144000"/>
  <p:embeddedFontLst>
    <p:embeddedFont>
      <p:font typeface="Anonymous Pro" charset="1" panose="02060609030202000504"/>
      <p:regular r:id="rId6"/>
    </p:embeddedFont>
    <p:embeddedFont>
      <p:font typeface="Anonymous Pro Bold" charset="1" panose="02060809030202000504"/>
      <p:regular r:id="rId7"/>
    </p:embeddedFont>
    <p:embeddedFont>
      <p:font typeface="Anonymous Pro Italics" charset="1" panose="02060609030202000504"/>
      <p:regular r:id="rId8"/>
    </p:embeddedFont>
    <p:embeddedFont>
      <p:font typeface="Anonymous Pro Bold Italics" charset="1" panose="020608090302020005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Clear Sans" charset="1" panose="020B0503030202020304"/>
      <p:regular r:id="rId14"/>
    </p:embeddedFont>
    <p:embeddedFont>
      <p:font typeface="Clear Sans Bold" charset="1" panose="020B0803030202020304"/>
      <p:regular r:id="rId15"/>
    </p:embeddedFont>
    <p:embeddedFont>
      <p:font typeface="Clear Sans Italics" charset="1" panose="020B0503030202090304"/>
      <p:regular r:id="rId16"/>
    </p:embeddedFont>
    <p:embeddedFont>
      <p:font typeface="Clear Sans Bold Italics" charset="1" panose="020B0803030202090304"/>
      <p:regular r:id="rId17"/>
    </p:embeddedFont>
    <p:embeddedFont>
      <p:font typeface="Clear Sans Thin" charset="1" panose="020B0203030202020304"/>
      <p:regular r:id="rId18"/>
    </p:embeddedFont>
    <p:embeddedFont>
      <p:font typeface="Clear Sans Light" charset="1" panose="020B0303030202020304"/>
      <p:regular r:id="rId19"/>
    </p:embeddedFont>
    <p:embeddedFont>
      <p:font typeface="Clear Sans Medium" charset="1" panose="020B0603030202020304"/>
      <p:regular r:id="rId20"/>
    </p:embeddedFont>
    <p:embeddedFont>
      <p:font typeface="Clear Sans Medium Italics" charset="1" panose="020B06030302020903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5220983" y="99060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-1047750" y="-10668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716337" y="756195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780618" y="1201638"/>
            <a:ext cx="2295713" cy="2295713"/>
          </a:xfrm>
          <a:custGeom>
            <a:avLst/>
            <a:gdLst/>
            <a:ahLst/>
            <a:cxnLst/>
            <a:rect r="r" b="b" t="t" l="l"/>
            <a:pathLst>
              <a:path h="2295713" w="2295713">
                <a:moveTo>
                  <a:pt x="0" y="0"/>
                </a:moveTo>
                <a:lnTo>
                  <a:pt x="2295713" y="0"/>
                </a:lnTo>
                <a:lnTo>
                  <a:pt x="2295713" y="2295713"/>
                </a:lnTo>
                <a:lnTo>
                  <a:pt x="0" y="22957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24842" y="4741467"/>
            <a:ext cx="12038317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ALISTAMENTO MILITAR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0549" y="6096179"/>
            <a:ext cx="4327352" cy="2722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3219" indent="-296609" lvl="1">
              <a:lnSpc>
                <a:spcPts val="5495"/>
              </a:lnSpc>
              <a:buFont typeface="Arial"/>
              <a:buChar char="•"/>
            </a:pPr>
            <a:r>
              <a:rPr lang="en-US" sz="2747">
                <a:solidFill>
                  <a:srgbClr val="000000"/>
                </a:solidFill>
                <a:latin typeface="Clear Sans Bold"/>
              </a:rPr>
              <a:t>SAMUEL HENRIQUE</a:t>
            </a:r>
          </a:p>
          <a:p>
            <a:pPr marL="593219" indent="-296609" lvl="1">
              <a:lnSpc>
                <a:spcPts val="5495"/>
              </a:lnSpc>
              <a:buFont typeface="Arial"/>
              <a:buChar char="•"/>
            </a:pPr>
            <a:r>
              <a:rPr lang="en-US" sz="2747">
                <a:solidFill>
                  <a:srgbClr val="000000"/>
                </a:solidFill>
                <a:latin typeface="Clear Sans Bold"/>
              </a:rPr>
              <a:t>RODRIGO BAMFI</a:t>
            </a:r>
          </a:p>
          <a:p>
            <a:pPr marL="593219" indent="-296609" lvl="1">
              <a:lnSpc>
                <a:spcPts val="5495"/>
              </a:lnSpc>
              <a:buFont typeface="Arial"/>
              <a:buChar char="•"/>
            </a:pPr>
            <a:r>
              <a:rPr lang="en-US" sz="2747">
                <a:solidFill>
                  <a:srgbClr val="000000"/>
                </a:solidFill>
                <a:latin typeface="Clear Sans Bold"/>
              </a:rPr>
              <a:t>FERNANDO MACEDO</a:t>
            </a:r>
          </a:p>
          <a:p>
            <a:pPr marL="593219" indent="-296609" lvl="1">
              <a:lnSpc>
                <a:spcPts val="5495"/>
              </a:lnSpc>
              <a:buFont typeface="Arial"/>
              <a:buChar char="•"/>
            </a:pPr>
            <a:r>
              <a:rPr lang="en-US" sz="2747">
                <a:solidFill>
                  <a:srgbClr val="000000"/>
                </a:solidFill>
                <a:latin typeface="Clear Sans Bold"/>
              </a:rPr>
              <a:t>JONATHAN BONETI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47051" y="6478149"/>
            <a:ext cx="3685701" cy="3685701"/>
          </a:xfrm>
          <a:custGeom>
            <a:avLst/>
            <a:gdLst/>
            <a:ahLst/>
            <a:cxnLst/>
            <a:rect r="r" b="b" t="t" l="l"/>
            <a:pathLst>
              <a:path h="3685701" w="3685701">
                <a:moveTo>
                  <a:pt x="0" y="0"/>
                </a:moveTo>
                <a:lnTo>
                  <a:pt x="3685701" y="0"/>
                </a:lnTo>
                <a:lnTo>
                  <a:pt x="3685701" y="3685701"/>
                </a:lnTo>
                <a:lnTo>
                  <a:pt x="0" y="3685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86205" y="377070"/>
            <a:ext cx="3346190" cy="3346190"/>
          </a:xfrm>
          <a:custGeom>
            <a:avLst/>
            <a:gdLst/>
            <a:ahLst/>
            <a:cxnLst/>
            <a:rect r="r" b="b" t="t" l="l"/>
            <a:pathLst>
              <a:path h="3346190" w="3346190">
                <a:moveTo>
                  <a:pt x="0" y="0"/>
                </a:moveTo>
                <a:lnTo>
                  <a:pt x="3346190" y="0"/>
                </a:lnTo>
                <a:lnTo>
                  <a:pt x="3346190" y="3346190"/>
                </a:lnTo>
                <a:lnTo>
                  <a:pt x="0" y="33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5797761" y="92583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66800" y="100965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422601" y="2311104"/>
            <a:ext cx="13877869" cy="1004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68"/>
              </a:lnSpc>
            </a:pPr>
            <a:r>
              <a:rPr lang="en-US" sz="5834" spc="338" u="sng">
                <a:solidFill>
                  <a:srgbClr val="000000"/>
                </a:solidFill>
                <a:latin typeface="Anonymous Pro Bold"/>
              </a:rPr>
              <a:t>O QUE O PROJETO APRESENTA?</a:t>
            </a:r>
          </a:p>
        </p:txBody>
      </p:sp>
      <p:sp>
        <p:nvSpPr>
          <p:cNvPr name="AutoShape 7" id="7"/>
          <p:cNvSpPr/>
          <p:nvPr/>
        </p:nvSpPr>
        <p:spPr>
          <a:xfrm rot="-5400000">
            <a:off x="-17937" y="205628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4285538" y="3810445"/>
            <a:ext cx="12287992" cy="504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Bold"/>
              </a:rPr>
              <a:t>Alistamento militar</a:t>
            </a:r>
            <a:r>
              <a:rPr lang="en-US" sz="4050">
                <a:solidFill>
                  <a:srgbClr val="000000"/>
                </a:solidFill>
                <a:latin typeface="Clear Sans Thin"/>
              </a:rPr>
              <a:t> - É o dever cívico de todo o cidadão, no ano que completa 18 anos.</a:t>
            </a:r>
          </a:p>
          <a:p>
            <a:pPr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Bold"/>
              </a:rPr>
              <a:t>Processo de alistamento</a:t>
            </a:r>
            <a:r>
              <a:rPr lang="en-US" sz="4050">
                <a:solidFill>
                  <a:srgbClr val="000000"/>
                </a:solidFill>
                <a:latin typeface="Clear Sans Thin"/>
              </a:rPr>
              <a:t> - O projeto é baseado em maneira fictícia do alistamento militar, com algumas fases do processo até a seleção do civil.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1435542"/>
            <a:ext cx="5522267" cy="6500245"/>
          </a:xfrm>
          <a:custGeom>
            <a:avLst/>
            <a:gdLst/>
            <a:ahLst/>
            <a:cxnLst/>
            <a:rect r="r" b="b" t="t" l="l"/>
            <a:pathLst>
              <a:path h="6500245" w="5522267">
                <a:moveTo>
                  <a:pt x="0" y="0"/>
                </a:moveTo>
                <a:lnTo>
                  <a:pt x="5522267" y="0"/>
                </a:lnTo>
                <a:lnTo>
                  <a:pt x="5522267" y="6500244"/>
                </a:lnTo>
                <a:lnTo>
                  <a:pt x="0" y="65002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41559" y="1019175"/>
            <a:ext cx="7071812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464">
                <a:solidFill>
                  <a:srgbClr val="000000"/>
                </a:solidFill>
                <a:latin typeface="Anonymous Pro Bold"/>
              </a:rPr>
              <a:t>DIAGRAMA</a:t>
            </a:r>
          </a:p>
          <a:p>
            <a:pPr algn="ctr">
              <a:lnSpc>
                <a:spcPts val="9600"/>
              </a:lnSpc>
            </a:pPr>
          </a:p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4500" spc="261">
                <a:solidFill>
                  <a:srgbClr val="000000"/>
                </a:solidFill>
                <a:latin typeface="Anonymous Pro Bold"/>
              </a:rPr>
              <a:t>ALISTAMENTO MILITAR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811673" y="2173702"/>
            <a:ext cx="6667736" cy="5391800"/>
          </a:xfrm>
          <a:custGeom>
            <a:avLst/>
            <a:gdLst/>
            <a:ahLst/>
            <a:cxnLst/>
            <a:rect r="r" b="b" t="t" l="l"/>
            <a:pathLst>
              <a:path h="5391800" w="6667736">
                <a:moveTo>
                  <a:pt x="0" y="0"/>
                </a:moveTo>
                <a:lnTo>
                  <a:pt x="6667736" y="0"/>
                </a:lnTo>
                <a:lnTo>
                  <a:pt x="6667736" y="5391800"/>
                </a:lnTo>
                <a:lnTo>
                  <a:pt x="0" y="5391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83" r="0" b="-18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41559" y="1019175"/>
            <a:ext cx="7071812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464">
                <a:solidFill>
                  <a:srgbClr val="000000"/>
                </a:solidFill>
                <a:latin typeface="Anonymous Pro Bold"/>
              </a:rPr>
              <a:t>DIAGRAMA</a:t>
            </a:r>
          </a:p>
          <a:p>
            <a:pPr algn="ctr">
              <a:lnSpc>
                <a:spcPts val="9600"/>
              </a:lnSpc>
            </a:pPr>
          </a:p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4500" spc="261">
                <a:solidFill>
                  <a:srgbClr val="000000"/>
                </a:solidFill>
                <a:latin typeface="Anonymous Pro Bold"/>
              </a:rPr>
              <a:t>SELEÇÃO GERAL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09971" y="2034494"/>
            <a:ext cx="5906637" cy="5694281"/>
          </a:xfrm>
          <a:custGeom>
            <a:avLst/>
            <a:gdLst/>
            <a:ahLst/>
            <a:cxnLst/>
            <a:rect r="r" b="b" t="t" l="l"/>
            <a:pathLst>
              <a:path h="5694281" w="5906637">
                <a:moveTo>
                  <a:pt x="0" y="0"/>
                </a:moveTo>
                <a:lnTo>
                  <a:pt x="5906637" y="0"/>
                </a:lnTo>
                <a:lnTo>
                  <a:pt x="5906637" y="5694281"/>
                </a:lnTo>
                <a:lnTo>
                  <a:pt x="0" y="56942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41559" y="1019175"/>
            <a:ext cx="7071812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464">
                <a:solidFill>
                  <a:srgbClr val="000000"/>
                </a:solidFill>
                <a:latin typeface="Anonymous Pro Bold"/>
              </a:rPr>
              <a:t>DIAGRAMA</a:t>
            </a:r>
          </a:p>
          <a:p>
            <a:pPr algn="ctr">
              <a:lnSpc>
                <a:spcPts val="9600"/>
              </a:lnSpc>
            </a:pPr>
          </a:p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4500" spc="261">
                <a:solidFill>
                  <a:srgbClr val="000000"/>
                </a:solidFill>
                <a:latin typeface="Anonymous Pro Bold"/>
              </a:rPr>
              <a:t>EXAMES MÉDICOS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882281" y="2783477"/>
            <a:ext cx="7319619" cy="3151864"/>
          </a:xfrm>
          <a:custGeom>
            <a:avLst/>
            <a:gdLst/>
            <a:ahLst/>
            <a:cxnLst/>
            <a:rect r="r" b="b" t="t" l="l"/>
            <a:pathLst>
              <a:path h="3151864" w="7319619">
                <a:moveTo>
                  <a:pt x="0" y="0"/>
                </a:moveTo>
                <a:lnTo>
                  <a:pt x="7319619" y="0"/>
                </a:lnTo>
                <a:lnTo>
                  <a:pt x="7319619" y="3151865"/>
                </a:lnTo>
                <a:lnTo>
                  <a:pt x="0" y="31518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41559" y="1019175"/>
            <a:ext cx="7071812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464">
                <a:solidFill>
                  <a:srgbClr val="000000"/>
                </a:solidFill>
                <a:latin typeface="Anonymous Pro Bold"/>
              </a:rPr>
              <a:t>DIAGRAMA</a:t>
            </a:r>
          </a:p>
          <a:p>
            <a:pPr algn="ctr">
              <a:lnSpc>
                <a:spcPts val="9600"/>
              </a:lnSpc>
            </a:pPr>
          </a:p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4500" spc="261">
                <a:solidFill>
                  <a:srgbClr val="000000"/>
                </a:solidFill>
                <a:latin typeface="Anonymous Pro Bold"/>
              </a:rPr>
              <a:t>DESIGNAÇÃO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5220983" y="99060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-1047750" y="-10668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716337" y="756195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24842" y="4741467"/>
            <a:ext cx="12038317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CLASSE PRINCIPAL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91302" y="6190603"/>
            <a:ext cx="2105395" cy="2105395"/>
          </a:xfrm>
          <a:custGeom>
            <a:avLst/>
            <a:gdLst/>
            <a:ahLst/>
            <a:cxnLst/>
            <a:rect r="r" b="b" t="t" l="l"/>
            <a:pathLst>
              <a:path h="2105395" w="2105395">
                <a:moveTo>
                  <a:pt x="0" y="0"/>
                </a:moveTo>
                <a:lnTo>
                  <a:pt x="2105396" y="0"/>
                </a:lnTo>
                <a:lnTo>
                  <a:pt x="2105396" y="2105395"/>
                </a:lnTo>
                <a:lnTo>
                  <a:pt x="0" y="21053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24842" y="4040592"/>
            <a:ext cx="12038317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TODOS SÃO VOLUNTÁRIOS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DAFzzX42fcs</dc:identifier>
  <dcterms:modified xsi:type="dcterms:W3CDTF">2011-08-01T06:04:30Z</dcterms:modified>
  <cp:revision>1</cp:revision>
  <dc:title>Apresentação de Slides Corporativo Preto e Branco</dc:title>
</cp:coreProperties>
</file>