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21E1-3435-4DD2-98B0-9A4D53AF979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269-D56C-459B-9FE3-9238D7C5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7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21E1-3435-4DD2-98B0-9A4D53AF979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269-D56C-459B-9FE3-9238D7C5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9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21E1-3435-4DD2-98B0-9A4D53AF979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269-D56C-459B-9FE3-9238D7C5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3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21E1-3435-4DD2-98B0-9A4D53AF979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269-D56C-459B-9FE3-9238D7C5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4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21E1-3435-4DD2-98B0-9A4D53AF979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269-D56C-459B-9FE3-9238D7C5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5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21E1-3435-4DD2-98B0-9A4D53AF979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269-D56C-459B-9FE3-9238D7C5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4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21E1-3435-4DD2-98B0-9A4D53AF979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269-D56C-459B-9FE3-9238D7C5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0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21E1-3435-4DD2-98B0-9A4D53AF979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269-D56C-459B-9FE3-9238D7C5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8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21E1-3435-4DD2-98B0-9A4D53AF979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269-D56C-459B-9FE3-9238D7C5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1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21E1-3435-4DD2-98B0-9A4D53AF979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269-D56C-459B-9FE3-9238D7C5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1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21E1-3435-4DD2-98B0-9A4D53AF979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269-D56C-459B-9FE3-9238D7C5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2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A21E1-3435-4DD2-98B0-9A4D53AF979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1B269-D56C-459B-9FE3-9238D7C5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8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hyperlink" Target="https://www.kaggle.com/allen-institute-for-ai/CORD-19-research-challenge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071" y="2914601"/>
            <a:ext cx="5049672" cy="382102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2" name="Curved Right Arrow 11"/>
          <p:cNvSpPr/>
          <p:nvPr/>
        </p:nvSpPr>
        <p:spPr>
          <a:xfrm rot="1467199">
            <a:off x="6592996" y="1567367"/>
            <a:ext cx="1101808" cy="24424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50" y="1788102"/>
            <a:ext cx="2535427" cy="2965601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6" name="TextBox 5"/>
          <p:cNvSpPr txBox="1"/>
          <p:nvPr/>
        </p:nvSpPr>
        <p:spPr>
          <a:xfrm>
            <a:off x="203651" y="114192"/>
            <a:ext cx="3958916" cy="160043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ref_word_delimiters</a:t>
            </a:r>
            <a:r>
              <a:rPr lang="en-US" sz="1400" dirty="0" smtClean="0"/>
              <a:t> table is a reference table that allows us to dynamically define the leading (prefix)/trailing (suffix) character(s) that determine a whole-word instance. Adding another permutation simply requires inserting a new record with the prefix/suffix desired. Removing a permutation simply requires deletion of a record.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319" y="159454"/>
            <a:ext cx="2543607" cy="1318907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9" name="Rectangular Callout 8"/>
          <p:cNvSpPr/>
          <p:nvPr/>
        </p:nvSpPr>
        <p:spPr>
          <a:xfrm>
            <a:off x="8035127" y="452531"/>
            <a:ext cx="4034616" cy="656685"/>
          </a:xfrm>
          <a:prstGeom prst="wedgeRectCallout">
            <a:avLst>
              <a:gd name="adj1" fmla="val -61377"/>
              <a:gd name="adj2" fmla="val 60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n_CountOccurences</a:t>
            </a:r>
            <a:r>
              <a:rPr lang="en-US" sz="1600" dirty="0" smtClean="0"/>
              <a:t> </a:t>
            </a:r>
            <a:r>
              <a:rPr lang="en-US" sz="1400" dirty="0" smtClean="0"/>
              <a:t>counts the number of times a specific string (word or phrase) occurs in a corpus.</a:t>
            </a:r>
            <a:endParaRPr lang="en-US" sz="1400" dirty="0"/>
          </a:p>
        </p:txBody>
      </p:sp>
      <p:sp>
        <p:nvSpPr>
          <p:cNvPr id="10" name="Rectangular Callout 9"/>
          <p:cNvSpPr/>
          <p:nvPr/>
        </p:nvSpPr>
        <p:spPr>
          <a:xfrm>
            <a:off x="8035127" y="1206636"/>
            <a:ext cx="4034616" cy="1287490"/>
          </a:xfrm>
          <a:prstGeom prst="wedgeRectCallout">
            <a:avLst>
              <a:gd name="adj1" fmla="val -61267"/>
              <a:gd name="adj2" fmla="val -348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fn_GetKeywordCounts</a:t>
            </a:r>
            <a:r>
              <a:rPr lang="en-US" sz="1400" dirty="0" smtClean="0"/>
              <a:t> loops through all the permutations from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ref_word_delimiters</a:t>
            </a:r>
            <a:r>
              <a:rPr lang="en-US" sz="1400" dirty="0" smtClean="0"/>
              <a:t> with the word (or phrase) of interest to see how many times it occurs in total. The loop occurs once for each record in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ref_word_delimiters</a:t>
            </a:r>
            <a:r>
              <a:rPr lang="en-US" sz="1400" dirty="0" smtClean="0"/>
              <a:t> to tally total occurrences.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141" y="4488857"/>
            <a:ext cx="4050755" cy="224676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 SQL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INTO AS… </a:t>
            </a:r>
            <a:r>
              <a:rPr lang="en-US" sz="1400" dirty="0" smtClean="0"/>
              <a:t>was used to create the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KeywordCounts</a:t>
            </a:r>
            <a:r>
              <a:rPr lang="en-US" sz="1400" dirty="0" smtClean="0"/>
              <a:t> table so keyword counts are quickly accessible. Some useful facts about this table are: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/>
              <a:t>It is keyed on the PK from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AllPapers</a:t>
            </a:r>
            <a:r>
              <a:rPr lang="en-US" sz="1400" dirty="0" smtClean="0"/>
              <a:t> 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paper_id</a:t>
            </a:r>
            <a:r>
              <a:rPr lang="en-US" sz="1400" dirty="0" smtClean="0"/>
              <a:t>).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/>
              <a:t>Each paper has a record and keyword counts are shown for each paper.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/>
              <a:t>Y/N flags are used to indicate if a paper has a title, abstract, and </a:t>
            </a:r>
            <a:r>
              <a:rPr lang="en-US" sz="1400" dirty="0" err="1" smtClean="0"/>
              <a:t>body_text</a:t>
            </a:r>
            <a:r>
              <a:rPr lang="en-US" sz="1400" dirty="0" smtClean="0"/>
              <a:t> available or not.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/>
              <a:t>A total keyword count sums all of the counts to give some sense of total matches.</a:t>
            </a:r>
            <a:endParaRPr lang="en-US" sz="1400" dirty="0"/>
          </a:p>
        </p:txBody>
      </p:sp>
      <p:sp>
        <p:nvSpPr>
          <p:cNvPr id="14" name="Oval 13">
            <a:hlinkClick r:id="rId5"/>
          </p:cNvPr>
          <p:cNvSpPr/>
          <p:nvPr/>
        </p:nvSpPr>
        <p:spPr>
          <a:xfrm>
            <a:off x="3071744" y="2026327"/>
            <a:ext cx="3206226" cy="2053864"/>
          </a:xfrm>
          <a:prstGeom prst="ellipse">
            <a:avLst/>
          </a:prstGeom>
          <a:solidFill>
            <a:srgbClr val="C00000"/>
          </a:solidFill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Kaggle COVID-19 Keyword </a:t>
            </a:r>
            <a:r>
              <a:rPr lang="en-US" sz="2000" b="1" dirty="0" smtClean="0"/>
              <a:t>Counts </a:t>
            </a:r>
            <a:r>
              <a:rPr lang="en-US" sz="2000" b="1" dirty="0" smtClean="0"/>
              <a:t>Technical Approach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1763" y="6089295"/>
            <a:ext cx="2617315" cy="64633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ScrumMaster:</a:t>
            </a:r>
            <a:r>
              <a:rPr lang="en-US" sz="1200" dirty="0" smtClean="0"/>
              <a:t> Jim Eselgroth</a:t>
            </a:r>
          </a:p>
          <a:p>
            <a:r>
              <a:rPr lang="en-US" sz="1200" b="1" dirty="0" smtClean="0"/>
              <a:t>Lead Scientist: </a:t>
            </a:r>
            <a:r>
              <a:rPr lang="en-US" sz="1200" dirty="0" smtClean="0"/>
              <a:t>John Bonfardeci</a:t>
            </a:r>
          </a:p>
          <a:p>
            <a:r>
              <a:rPr lang="en-US" sz="1200" b="1" dirty="0" smtClean="0"/>
              <a:t>Keyword Developer: </a:t>
            </a:r>
            <a:r>
              <a:rPr lang="en-US" sz="1200" dirty="0" smtClean="0"/>
              <a:t>Mark DeRosa</a:t>
            </a:r>
            <a:endParaRPr lang="en-US" sz="1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3" y="5065634"/>
            <a:ext cx="2617315" cy="102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COVID-19 Challenge</dc:title>
  <dc:creator>DeRosa, Mark</dc:creator>
  <cp:lastModifiedBy>DeRosa, Mark</cp:lastModifiedBy>
  <cp:revision>19</cp:revision>
  <dcterms:created xsi:type="dcterms:W3CDTF">2020-04-09T16:55:50Z</dcterms:created>
  <dcterms:modified xsi:type="dcterms:W3CDTF">2020-04-09T17:36:17Z</dcterms:modified>
</cp:coreProperties>
</file>