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64" r:id="rId4"/>
    <p:sldId id="257"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42" d="100"/>
          <a:sy n="42" d="100"/>
        </p:scale>
        <p:origin x="42" y="1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288903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389448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025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212910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775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2430880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425353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131067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411872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39BBB2-7AD2-49C8-8603-6D297DFBE3B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354429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9BBB2-7AD2-49C8-8603-6D297DFBE3B0}"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33897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9BBB2-7AD2-49C8-8603-6D297DFBE3B0}"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409446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9BBB2-7AD2-49C8-8603-6D297DFBE3B0}"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172051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9BBB2-7AD2-49C8-8603-6D297DFBE3B0}"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172789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39BBB2-7AD2-49C8-8603-6D297DFBE3B0}"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9325-EC84-4518-B6AD-4BDB72382DE8}" type="slidenum">
              <a:rPr lang="en-US" smtClean="0"/>
              <a:t>‹#›</a:t>
            </a:fld>
            <a:endParaRPr lang="en-US"/>
          </a:p>
        </p:txBody>
      </p:sp>
    </p:spTree>
    <p:extLst>
      <p:ext uri="{BB962C8B-B14F-4D97-AF65-F5344CB8AC3E}">
        <p14:creationId xmlns:p14="http://schemas.microsoft.com/office/powerpoint/2010/main" val="31284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9325-EC84-4518-B6AD-4BDB72382DE8}" type="slidenum">
              <a:rPr lang="en-US" smtClean="0"/>
              <a:t>‹#›</a:t>
            </a:fld>
            <a:endParaRPr lang="en-US"/>
          </a:p>
        </p:txBody>
      </p:sp>
      <p:sp>
        <p:nvSpPr>
          <p:cNvPr id="5" name="Date Placeholder 4"/>
          <p:cNvSpPr>
            <a:spLocks noGrp="1"/>
          </p:cNvSpPr>
          <p:nvPr>
            <p:ph type="dt" sz="half" idx="10"/>
          </p:nvPr>
        </p:nvSpPr>
        <p:spPr/>
        <p:txBody>
          <a:bodyPr/>
          <a:lstStyle/>
          <a:p>
            <a:fld id="{B439BBB2-7AD2-49C8-8603-6D297DFBE3B0}" type="datetimeFigureOut">
              <a:rPr lang="en-US" smtClean="0"/>
              <a:t>4/17/2018</a:t>
            </a:fld>
            <a:endParaRPr lang="en-US"/>
          </a:p>
        </p:txBody>
      </p:sp>
    </p:spTree>
    <p:extLst>
      <p:ext uri="{BB962C8B-B14F-4D97-AF65-F5344CB8AC3E}">
        <p14:creationId xmlns:p14="http://schemas.microsoft.com/office/powerpoint/2010/main" val="11480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39BBB2-7AD2-49C8-8603-6D297DFBE3B0}" type="datetimeFigureOut">
              <a:rPr lang="en-US" smtClean="0"/>
              <a:t>4/17/2018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5A9325-EC84-4518-B6AD-4BDB72382DE8}" type="slidenum">
              <a:rPr lang="en-US" smtClean="0"/>
              <a:t>‹#›</a:t>
            </a:fld>
            <a:endParaRPr lang="en-US"/>
          </a:p>
        </p:txBody>
      </p:sp>
    </p:spTree>
    <p:extLst>
      <p:ext uri="{BB962C8B-B14F-4D97-AF65-F5344CB8AC3E}">
        <p14:creationId xmlns:p14="http://schemas.microsoft.com/office/powerpoint/2010/main" val="17698139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5B09-6C45-4446-BF45-A0F775475B5A}"/>
              </a:ext>
            </a:extLst>
          </p:cNvPr>
          <p:cNvSpPr>
            <a:spLocks noGrp="1"/>
          </p:cNvSpPr>
          <p:nvPr>
            <p:ph type="ctrTitle"/>
          </p:nvPr>
        </p:nvSpPr>
        <p:spPr>
          <a:xfrm>
            <a:off x="1507067" y="1160865"/>
            <a:ext cx="7766936" cy="1646302"/>
          </a:xfrm>
        </p:spPr>
        <p:txBody>
          <a:bodyPr/>
          <a:lstStyle/>
          <a:p>
            <a:r>
              <a:rPr lang="en-US" dirty="0"/>
              <a:t>Blu Logistics</a:t>
            </a:r>
            <a:br>
              <a:rPr lang="en-US" dirty="0"/>
            </a:br>
            <a:r>
              <a:rPr lang="en-US" sz="2400" dirty="0"/>
              <a:t>Group 6</a:t>
            </a:r>
            <a:br>
              <a:rPr lang="en-US" dirty="0"/>
            </a:br>
            <a:r>
              <a:rPr lang="en-US" sz="2000" dirty="0"/>
              <a:t>Jaime Bonilla, Ryan Walkup, Niki Syed, Stephanie </a:t>
            </a:r>
            <a:r>
              <a:rPr lang="en-US" sz="2000" dirty="0" err="1"/>
              <a:t>DeMaria</a:t>
            </a:r>
            <a:endParaRPr lang="en-US" sz="2000" dirty="0"/>
          </a:p>
        </p:txBody>
      </p:sp>
      <p:sp>
        <p:nvSpPr>
          <p:cNvPr id="3" name="Subtitle 2">
            <a:extLst>
              <a:ext uri="{FF2B5EF4-FFF2-40B4-BE49-F238E27FC236}">
                <a16:creationId xmlns:a16="http://schemas.microsoft.com/office/drawing/2014/main" id="{F80AAD64-0E1F-492A-8F14-99BB5E12E1CA}"/>
              </a:ext>
            </a:extLst>
          </p:cNvPr>
          <p:cNvSpPr>
            <a:spLocks noGrp="1"/>
          </p:cNvSpPr>
          <p:nvPr>
            <p:ph type="subTitle" idx="1"/>
          </p:nvPr>
        </p:nvSpPr>
        <p:spPr>
          <a:xfrm>
            <a:off x="1507067" y="3052000"/>
            <a:ext cx="7766936" cy="1096899"/>
          </a:xfrm>
        </p:spPr>
        <p:txBody>
          <a:bodyPr>
            <a:normAutofit/>
          </a:bodyPr>
          <a:lstStyle/>
          <a:p>
            <a:r>
              <a:rPr lang="en-US" sz="2400" dirty="0">
                <a:solidFill>
                  <a:srgbClr val="5FCBEF"/>
                </a:solidFill>
              </a:rPr>
              <a:t>Creative Problem Solving</a:t>
            </a:r>
          </a:p>
        </p:txBody>
      </p:sp>
    </p:spTree>
    <p:extLst>
      <p:ext uri="{BB962C8B-B14F-4D97-AF65-F5344CB8AC3E}">
        <p14:creationId xmlns:p14="http://schemas.microsoft.com/office/powerpoint/2010/main" val="100985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6B89-2957-4D09-9089-3C403F5769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1811FF-25ED-440B-BBE5-DA1B3ACBD88A}"/>
              </a:ext>
            </a:extLst>
          </p:cNvPr>
          <p:cNvSpPr>
            <a:spLocks noGrp="1"/>
          </p:cNvSpPr>
          <p:nvPr>
            <p:ph idx="1"/>
          </p:nvPr>
        </p:nvSpPr>
        <p:spPr>
          <a:xfrm>
            <a:off x="677334" y="1749109"/>
            <a:ext cx="8596668" cy="3880773"/>
          </a:xfrm>
        </p:spPr>
        <p:txBody>
          <a:bodyPr>
            <a:normAutofit/>
          </a:bodyPr>
          <a:lstStyle/>
          <a:p>
            <a:r>
              <a:rPr lang="en-US" sz="2400" dirty="0"/>
              <a:t>Blu Logistics offers integrated logistics solutions, serving the entire supply chain of its customers, door-to-door service. </a:t>
            </a:r>
          </a:p>
          <a:p>
            <a:r>
              <a:rPr lang="en-US" sz="2400" dirty="0"/>
              <a:t>Blu Logistics makes sure to carry out safe processes and operations based on risk management, preventing illicit activities. They ensure environmental sustainability by minimizing the impacts generated by their management, seeking to fulfill their promise to the client through continuous improvement.</a:t>
            </a:r>
          </a:p>
        </p:txBody>
      </p:sp>
    </p:spTree>
    <p:extLst>
      <p:ext uri="{BB962C8B-B14F-4D97-AF65-F5344CB8AC3E}">
        <p14:creationId xmlns:p14="http://schemas.microsoft.com/office/powerpoint/2010/main" val="44992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yler Forrest">
            <a:extLst>
              <a:ext uri="{FF2B5EF4-FFF2-40B4-BE49-F238E27FC236}">
                <a16:creationId xmlns:a16="http://schemas.microsoft.com/office/drawing/2014/main" id="{D2584D0A-9833-4936-BFB4-F1DA5035F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41" y="2159331"/>
            <a:ext cx="3750581" cy="3750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C0CA79-AD13-4BB2-A5E1-3395FD5F1482}"/>
              </a:ext>
            </a:extLst>
          </p:cNvPr>
          <p:cNvSpPr>
            <a:spLocks noGrp="1"/>
          </p:cNvSpPr>
          <p:nvPr>
            <p:ph type="title"/>
          </p:nvPr>
        </p:nvSpPr>
        <p:spPr>
          <a:xfrm>
            <a:off x="677334" y="609600"/>
            <a:ext cx="8596668" cy="1320800"/>
          </a:xfrm>
        </p:spPr>
        <p:txBody>
          <a:bodyPr anchor="t">
            <a:normAutofit/>
          </a:bodyPr>
          <a:lstStyle/>
          <a:p>
            <a:r>
              <a:rPr lang="en-US" dirty="0"/>
              <a:t>Interviewee</a:t>
            </a:r>
          </a:p>
        </p:txBody>
      </p:sp>
      <p:sp>
        <p:nvSpPr>
          <p:cNvPr id="3" name="Content Placeholder 2">
            <a:extLst>
              <a:ext uri="{FF2B5EF4-FFF2-40B4-BE49-F238E27FC236}">
                <a16:creationId xmlns:a16="http://schemas.microsoft.com/office/drawing/2014/main" id="{65ED18AC-555A-4966-BC76-EA07934120A9}"/>
              </a:ext>
            </a:extLst>
          </p:cNvPr>
          <p:cNvSpPr>
            <a:spLocks noGrp="1"/>
          </p:cNvSpPr>
          <p:nvPr>
            <p:ph idx="1"/>
          </p:nvPr>
        </p:nvSpPr>
        <p:spPr>
          <a:xfrm>
            <a:off x="677334" y="2160589"/>
            <a:ext cx="3957349" cy="3749323"/>
          </a:xfrm>
        </p:spPr>
        <p:txBody>
          <a:bodyPr>
            <a:normAutofit/>
          </a:bodyPr>
          <a:lstStyle/>
          <a:p>
            <a:r>
              <a:rPr lang="en-US" dirty="0"/>
              <a:t>Luckily we were able to interview the CEO for Blu Logistics USA, Tyler Forrest</a:t>
            </a:r>
          </a:p>
          <a:p>
            <a:r>
              <a:rPr lang="en-US" dirty="0"/>
              <a:t>Sr Account Manager for </a:t>
            </a:r>
            <a:r>
              <a:rPr lang="en-US" dirty="0" err="1"/>
              <a:t>Hecny</a:t>
            </a:r>
            <a:r>
              <a:rPr lang="en-US" dirty="0"/>
              <a:t> Group from Jan 2006 to Feb 2015</a:t>
            </a:r>
          </a:p>
          <a:p>
            <a:r>
              <a:rPr lang="en-US" dirty="0"/>
              <a:t>Executive Vice President for Blu Logistics USA from Feb 2015 to Jul 2017</a:t>
            </a:r>
          </a:p>
          <a:p>
            <a:r>
              <a:rPr lang="en-US" dirty="0"/>
              <a:t>CEO of Blu Logistics USA from Aug 2017 to Present</a:t>
            </a:r>
          </a:p>
        </p:txBody>
      </p:sp>
    </p:spTree>
    <p:extLst>
      <p:ext uri="{BB962C8B-B14F-4D97-AF65-F5344CB8AC3E}">
        <p14:creationId xmlns:p14="http://schemas.microsoft.com/office/powerpoint/2010/main" val="289589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DD60-B061-4981-9AEE-5F3D5FCDA8BD}"/>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8F4F2D0E-7759-4713-B32C-4F888CAC963A}"/>
              </a:ext>
            </a:extLst>
          </p:cNvPr>
          <p:cNvSpPr>
            <a:spLocks noGrp="1"/>
          </p:cNvSpPr>
          <p:nvPr>
            <p:ph idx="1"/>
          </p:nvPr>
        </p:nvSpPr>
        <p:spPr/>
        <p:txBody>
          <a:bodyPr/>
          <a:lstStyle/>
          <a:p>
            <a:r>
              <a:rPr lang="en-US" dirty="0"/>
              <a:t>Blu Logistics is a company with more than 21 years of experience in logistics and commercial solutions worldwide, connecting the points of the logistics chain, with international operations, port and airport management. </a:t>
            </a:r>
          </a:p>
          <a:p>
            <a:r>
              <a:rPr lang="en-US" dirty="0"/>
              <a:t>Currently Blu Logistics has many offices located all over the world including: Colombia, USA, Brazil, Ecuador, Panama, Argentina, Uruguay, Mexico, China, and Hong Kong </a:t>
            </a:r>
          </a:p>
          <a:p>
            <a:r>
              <a:rPr lang="en-US" dirty="0"/>
              <a:t>The first office that was ever established was at Colombia in 1995</a:t>
            </a:r>
          </a:p>
          <a:p>
            <a:endParaRPr lang="en-US" dirty="0"/>
          </a:p>
        </p:txBody>
      </p:sp>
    </p:spTree>
    <p:extLst>
      <p:ext uri="{BB962C8B-B14F-4D97-AF65-F5344CB8AC3E}">
        <p14:creationId xmlns:p14="http://schemas.microsoft.com/office/powerpoint/2010/main" val="344885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F89E-3C29-41A8-959D-C66D74CE8AEF}"/>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E5F0D809-31F4-4547-9946-0973ADFEEA23}"/>
              </a:ext>
            </a:extLst>
          </p:cNvPr>
          <p:cNvSpPr>
            <a:spLocks noGrp="1"/>
          </p:cNvSpPr>
          <p:nvPr>
            <p:ph idx="1"/>
          </p:nvPr>
        </p:nvSpPr>
        <p:spPr>
          <a:xfrm>
            <a:off x="540174" y="1488613"/>
            <a:ext cx="8596668" cy="3880773"/>
          </a:xfrm>
        </p:spPr>
        <p:txBody>
          <a:bodyPr>
            <a:normAutofit fontScale="92500" lnSpcReduction="20000"/>
          </a:bodyPr>
          <a:lstStyle/>
          <a:p>
            <a:r>
              <a:rPr lang="en-US" dirty="0"/>
              <a:t>International Transportation</a:t>
            </a:r>
          </a:p>
          <a:p>
            <a:pPr lvl="1"/>
            <a:r>
              <a:rPr lang="en-US" dirty="0"/>
              <a:t>Blu Logistics integrated network of International Agents, systems and communication processes with ports, shipping companies, and airlines</a:t>
            </a:r>
          </a:p>
          <a:p>
            <a:r>
              <a:rPr lang="en-US" dirty="0"/>
              <a:t>Inland Transportation</a:t>
            </a:r>
          </a:p>
          <a:p>
            <a:pPr lvl="1"/>
            <a:r>
              <a:rPr lang="en-US" dirty="0"/>
              <a:t>inland transportation offers operations of land transport of cargo for movements to and from ports, between cities, urban deliveries or dedicated vehicles depending on the needs of the customer</a:t>
            </a:r>
          </a:p>
          <a:p>
            <a:r>
              <a:rPr lang="en-US" dirty="0"/>
              <a:t>Customs Brokerage</a:t>
            </a:r>
          </a:p>
          <a:p>
            <a:pPr lvl="1"/>
            <a:r>
              <a:rPr lang="en-US" dirty="0"/>
              <a:t>provides customs agency which is oriented to facilitate to the individuals the fulfillment of the existing legal norms in matter of imports, exports, customs transit and any operation or customs procedure inherent to those activities</a:t>
            </a:r>
          </a:p>
          <a:p>
            <a:r>
              <a:rPr lang="en-US" dirty="0"/>
              <a:t>Warehousing</a:t>
            </a:r>
          </a:p>
          <a:p>
            <a:pPr lvl="1"/>
            <a:r>
              <a:rPr lang="en-US" dirty="0"/>
              <a:t>Blu Logistics storage offers all value added or 3PL (3</a:t>
            </a:r>
            <a:r>
              <a:rPr lang="en-US" baseline="30000" dirty="0"/>
              <a:t>rd</a:t>
            </a:r>
            <a:r>
              <a:rPr lang="en-US" dirty="0"/>
              <a:t> Party Logistics) services for their customers</a:t>
            </a:r>
          </a:p>
          <a:p>
            <a:pPr lvl="1"/>
            <a:endParaRPr lang="en-US" dirty="0"/>
          </a:p>
          <a:p>
            <a:pPr lvl="1"/>
            <a:endParaRPr lang="en-US" dirty="0"/>
          </a:p>
          <a:p>
            <a:endParaRPr lang="en-US" dirty="0"/>
          </a:p>
        </p:txBody>
      </p:sp>
    </p:spTree>
    <p:extLst>
      <p:ext uri="{BB962C8B-B14F-4D97-AF65-F5344CB8AC3E}">
        <p14:creationId xmlns:p14="http://schemas.microsoft.com/office/powerpoint/2010/main" val="211548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D681-4F23-49C8-8E42-BD688622DB09}"/>
              </a:ext>
            </a:extLst>
          </p:cNvPr>
          <p:cNvSpPr>
            <a:spLocks noGrp="1"/>
          </p:cNvSpPr>
          <p:nvPr>
            <p:ph type="title"/>
          </p:nvPr>
        </p:nvSpPr>
        <p:spPr/>
        <p:txBody>
          <a:bodyPr/>
          <a:lstStyle/>
          <a:p>
            <a:r>
              <a:rPr lang="en-US" dirty="0"/>
              <a:t>Mission and Values</a:t>
            </a:r>
          </a:p>
        </p:txBody>
      </p:sp>
      <p:sp>
        <p:nvSpPr>
          <p:cNvPr id="3" name="Content Placeholder 2">
            <a:extLst>
              <a:ext uri="{FF2B5EF4-FFF2-40B4-BE49-F238E27FC236}">
                <a16:creationId xmlns:a16="http://schemas.microsoft.com/office/drawing/2014/main" id="{B220E493-52ED-48DD-BE39-07069F233297}"/>
              </a:ext>
            </a:extLst>
          </p:cNvPr>
          <p:cNvSpPr>
            <a:spLocks noGrp="1"/>
          </p:cNvSpPr>
          <p:nvPr>
            <p:ph idx="1"/>
          </p:nvPr>
        </p:nvSpPr>
        <p:spPr/>
        <p:txBody>
          <a:bodyPr>
            <a:normAutofit/>
          </a:bodyPr>
          <a:lstStyle/>
          <a:p>
            <a:r>
              <a:rPr lang="en-US" dirty="0"/>
              <a:t>Blu Logistics mission statement is to “offer Integral Logistic Solutions, fulfilling our promises, with proud collaborators, capable of providing pleasant experiences.” </a:t>
            </a:r>
          </a:p>
          <a:p>
            <a:r>
              <a:rPr lang="en-US" dirty="0"/>
              <a:t>The values within Blu Logistics are commitment, transparency, humility, responsibility, teamwork and security.</a:t>
            </a:r>
          </a:p>
          <a:p>
            <a:r>
              <a:rPr lang="en-US" dirty="0"/>
              <a:t>Through their mission statement and values Blu Logistics hopes to be the number one option in Integral Logistics Solutions, with presence in America and China. </a:t>
            </a:r>
          </a:p>
        </p:txBody>
      </p:sp>
    </p:spTree>
    <p:extLst>
      <p:ext uri="{BB962C8B-B14F-4D97-AF65-F5344CB8AC3E}">
        <p14:creationId xmlns:p14="http://schemas.microsoft.com/office/powerpoint/2010/main" val="356140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565</TotalTime>
  <Words>392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Blu Logistics Group 6 Jaime Bonilla, Ryan Walkup, Niki Syed, Stephanie DeMaria</vt:lpstr>
      <vt:lpstr>Introduction</vt:lpstr>
      <vt:lpstr>Interviewee</vt:lpstr>
      <vt:lpstr>History</vt:lpstr>
      <vt:lpstr>Services</vt:lpstr>
      <vt:lpstr>Mission and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 Logistics</dc:title>
  <dc:creator>Ryan Walkup</dc:creator>
  <cp:lastModifiedBy>Jaime Bonilla</cp:lastModifiedBy>
  <cp:revision>15</cp:revision>
  <dcterms:created xsi:type="dcterms:W3CDTF">2018-04-12T17:25:45Z</dcterms:created>
  <dcterms:modified xsi:type="dcterms:W3CDTF">2018-04-17T15:23:35Z</dcterms:modified>
</cp:coreProperties>
</file>