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C5089-BC10-4A18-870F-4E928B851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6C9E08-744C-4E7B-87A6-6D1021E2E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54A673-DCE1-406C-A69C-ADD5E0E7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7DFD21-E289-42BE-A684-A886CA36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B98704-30D5-4CFE-826B-8B7389A4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8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28529-2B7D-4351-9D5E-271464C8D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3B9102-41FC-4F92-947D-00D6EFABD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B93B45-5625-4236-B678-6DBD1320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0EEDA4-14E8-4D7E-83E3-5D164529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B52CA1-F1A3-451C-BDDF-2AE74236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3E520B-0B61-4161-847E-78D00D6C9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1B3A23-C846-4DD7-99AE-D4C769540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683547-B1D2-47E7-A478-BE0CA9AC4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75AB2E-BE9D-4DB9-BEB3-83B18AFC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0980C4-3178-49D3-B1E8-8DF2DC93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8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29A90-392D-4FFC-B2E2-8A221616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B224D4-1268-43BB-9F89-4A4322FC7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02B4B2-D7F4-4A31-AB62-32B153E3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3BD85D-AF90-4674-8907-FC74F2A4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7D1E79-9740-48C4-ACFC-D92B3BD1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6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6192A-9EC5-4D1B-8737-15584FB55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48D125-350D-415D-B719-91FBCE25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B17604-00B7-46AC-8CA5-11BFDCEB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BA6B3B-D6E6-4F15-841F-1458E82C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97AFBE-E694-48D3-AF19-5EC3CBA1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2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E4444-C508-4A96-9BBF-20474E05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9F1FAB-7348-4422-8CCD-DFF116EAD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27ABDC-3767-41AE-8994-BE1732CB7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105CB8-B9E0-42A4-B168-4C6742C7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86E435-5148-424A-B5C2-527BE31EC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A4588F-986F-499C-A21D-D42E7455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C8865-37F4-44CB-9CB9-1B22BFD4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FB4F01-21CC-4A3C-AE45-AB2D2B80C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0DC496-E9CE-419F-AA1F-F4656BA37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615E20-3B75-4FD2-8349-4A8F9C34C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1E261D-E5F1-45BE-A06C-875E3E6D0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73EE23-6DC6-4E7E-8DD2-44395B74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C47896E-131D-4A1B-8378-042A6C8D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6C55F1-8A41-42EF-8776-A6265903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0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C1863-7C0B-4D37-90E7-42B96CFF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A3E5473-6ACE-4665-93FB-8DD90F41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8E1159E-012E-4CB8-B45A-A24ADDF4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7A473B-23C9-4036-A180-37563D9A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0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7C5B59-1963-4A61-BB87-76DC0263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00085D-77BB-4AC1-8A46-A5068D9A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A12AE5-8DE8-43CD-A9EB-1F4A1408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8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DA045-E999-41CC-9BFB-BEFC2452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8EEBBE-E5A1-4439-AD01-B08BC679B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09DBB0-CFD9-475B-83BD-570CD78F8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CD468F-1366-4AC5-A617-3E5D74F71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3E9AE3-88B2-4249-AC64-32A7F012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BF4C8F-4D11-401D-9D8E-398A184A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3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5C4E4-AD5D-4E57-AADC-19B0CD3AD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3EE8575-2519-4FDD-B4E2-AFD24B2C6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53E63B-8A8A-42BC-9F93-58F7AB721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D67654-3F7F-4DF2-B99E-8EDA4228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C377C5-A374-4ACE-94D5-2D73140C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8BFB50-0363-4265-968D-191C0925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7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73F296D-3FA0-4D15-8853-BFA1648B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4611E2-1D54-4910-873B-4872D667E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006972-24EE-4EA6-8C71-42CD47A10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37B58-87C1-446D-BDA9-B06F4BCF7782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C69999-C2AF-4EB3-B9AD-AA5EDB205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E057DE-2D2C-4FA4-ADA1-AB8DB07B0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9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5B12233-0E45-4A82-9FA3-8892F357A9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372" b="84819" l="12870" r="80278">
                        <a14:foregroundMark x1="25370" y1="35121" x2="25370" y2="35121"/>
                        <a14:foregroundMark x1="33889" y1="32024" x2="33889" y2="32024"/>
                        <a14:foregroundMark x1="42407" y1="29381" x2="42407" y2="29381"/>
                        <a14:foregroundMark x1="31111" y1="17372" x2="31111" y2="17372"/>
                        <a14:foregroundMark x1="73426" y1="52719" x2="73426" y2="52719"/>
                        <a14:foregroundMark x1="78519" y1="49773" x2="80278" y2="48867"/>
                        <a14:foregroundMark x1="52778" y1="78323" x2="52778" y2="78323"/>
                        <a14:foregroundMark x1="55185" y1="82326" x2="55185" y2="82326"/>
                        <a14:foregroundMark x1="57778" y1="71979" x2="57778" y2="71979"/>
                        <a14:foregroundMark x1="53981" y1="70242" x2="53981" y2="70242"/>
                        <a14:foregroundMark x1="53611" y1="64577" x2="53611" y2="64577"/>
                        <a14:foregroundMark x1="59444" y1="68580" x2="59444" y2="68580"/>
                        <a14:foregroundMark x1="63981" y1="65937" x2="63981" y2="65937"/>
                        <a14:foregroundMark x1="59537" y1="63142" x2="59537" y2="63142"/>
                        <a14:foregroundMark x1="62037" y1="62764" x2="62037" y2="62764"/>
                        <a14:foregroundMark x1="63611" y1="63218" x2="63611" y2="63218"/>
                        <a14:foregroundMark x1="66852" y1="62915" x2="66852" y2="62915"/>
                        <a14:foregroundMark x1="69167" y1="62915" x2="69259" y2="62915"/>
                        <a14:foregroundMark x1="71944" y1="62764" x2="71944" y2="62764"/>
                        <a14:foregroundMark x1="52407" y1="59970" x2="52407" y2="59970"/>
                        <a14:foregroundMark x1="54815" y1="59668" x2="54815" y2="59668"/>
                        <a14:foregroundMark x1="59259" y1="59215" x2="59259" y2="59215"/>
                        <a14:foregroundMark x1="61204" y1="59366" x2="61204" y2="59366"/>
                        <a14:foregroundMark x1="61389" y1="57175" x2="61389" y2="57175"/>
                        <a14:foregroundMark x1="59074" y1="56495" x2="59074" y2="56495"/>
                        <a14:foregroundMark x1="56389" y1="57175" x2="56389" y2="57175"/>
                        <a14:foregroundMark x1="53704" y1="57326" x2="53704" y2="57326"/>
                        <a14:foregroundMark x1="51852" y1="57402" x2="51852" y2="57402"/>
                        <a14:foregroundMark x1="49722" y1="57402" x2="49722" y2="57402"/>
                        <a14:foregroundMark x1="47222" y1="57628" x2="47222" y2="57628"/>
                        <a14:foregroundMark x1="43889" y1="58384" x2="43889" y2="58384"/>
                        <a14:foregroundMark x1="40000" y1="58157" x2="40000" y2="58157"/>
                        <a14:foregroundMark x1="37593" y1="58233" x2="37593" y2="58233"/>
                        <a14:foregroundMark x1="43981" y1="58082" x2="43981" y2="58082"/>
                        <a14:foregroundMark x1="43889" y1="57175" x2="43889" y2="57175"/>
                        <a14:foregroundMark x1="33704" y1="32100" x2="33704" y2="32100"/>
                        <a14:foregroundMark x1="33333" y1="32855" x2="33889" y2="31571"/>
                        <a14:foregroundMark x1="28519" y1="21375" x2="28519" y2="21375"/>
                        <a14:foregroundMark x1="29167" y1="20166" x2="29167" y2="20091"/>
                        <a14:foregroundMark x1="53333" y1="84819" x2="53519" y2="84743"/>
                        <a14:foregroundMark x1="12870" y1="58610" x2="12870" y2="58610"/>
                        <a14:backgroundMark x1="44352" y1="57628" x2="44352" y2="57628"/>
                        <a14:backgroundMark x1="61667" y1="56949" x2="61667" y2="56949"/>
                        <a14:backgroundMark x1="56667" y1="56571" x2="56667" y2="56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483" r="1" b="10894"/>
          <a:stretch/>
        </p:blipFill>
        <p:spPr>
          <a:xfrm>
            <a:off x="5460541" y="-108451"/>
            <a:ext cx="6567996" cy="517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2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exterior, nieve, luz, calle&#10;&#10;Descripción generada automáticamente">
            <a:extLst>
              <a:ext uri="{FF2B5EF4-FFF2-40B4-BE49-F238E27FC236}">
                <a16:creationId xmlns:a16="http://schemas.microsoft.com/office/drawing/2014/main" id="{EA5216E4-92E6-4934-B1CF-419D234FD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6" y="652876"/>
            <a:ext cx="9525000" cy="60293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691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7933490F-A339-49EC-8A85-389802374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6" b="97511" l="10000" r="99815">
                        <a14:foregroundMark x1="14444" y1="93867" x2="88519" y2="94133"/>
                        <a14:foregroundMark x1="88519" y1="94133" x2="95741" y2="90133"/>
                        <a14:foregroundMark x1="95741" y1="90133" x2="94630" y2="64533"/>
                        <a14:foregroundMark x1="94630" y1="64533" x2="96852" y2="73689"/>
                        <a14:foregroundMark x1="96852" y1="73689" x2="94537" y2="82578"/>
                        <a14:foregroundMark x1="94537" y1="82578" x2="87037" y2="90578"/>
                        <a14:foregroundMark x1="87037" y1="90578" x2="13333" y2="98222"/>
                        <a14:foregroundMark x1="13333" y1="98222" x2="22778" y2="97422"/>
                        <a14:foregroundMark x1="22778" y1="97422" x2="55185" y2="97422"/>
                        <a14:foregroundMark x1="55185" y1="97422" x2="68241" y2="96978"/>
                        <a14:foregroundMark x1="68241" y1="96978" x2="86296" y2="97067"/>
                        <a14:foregroundMark x1="86296" y1="97067" x2="93333" y2="92178"/>
                        <a14:foregroundMark x1="93333" y1="92178" x2="93333" y2="66667"/>
                        <a14:foregroundMark x1="93333" y1="66667" x2="85278" y2="62756"/>
                        <a14:foregroundMark x1="85278" y1="62756" x2="78241" y2="68000"/>
                        <a14:foregroundMark x1="78241" y1="68000" x2="69074" y2="86311"/>
                        <a14:foregroundMark x1="69074" y1="86311" x2="78889" y2="82756"/>
                        <a14:foregroundMark x1="78889" y1="82756" x2="85370" y2="62844"/>
                        <a14:foregroundMark x1="85370" y1="62844" x2="93611" y2="47022"/>
                        <a14:foregroundMark x1="93611" y1="47022" x2="95278" y2="39289"/>
                        <a14:foregroundMark x1="95278" y1="39289" x2="93796" y2="47378"/>
                        <a14:foregroundMark x1="93796" y1="47378" x2="82407" y2="58933"/>
                        <a14:foregroundMark x1="82407" y1="58933" x2="83611" y2="66844"/>
                        <a14:foregroundMark x1="83611" y1="66844" x2="70370" y2="77600"/>
                        <a14:foregroundMark x1="70370" y1="77600" x2="76667" y2="85067"/>
                        <a14:foregroundMark x1="76667" y1="85067" x2="84815" y2="85156"/>
                        <a14:foregroundMark x1="84815" y1="85156" x2="82685" y2="87556"/>
                        <a14:foregroundMark x1="59444" y1="69867" x2="46944" y2="87022"/>
                        <a14:foregroundMark x1="46944" y1="87022" x2="64815" y2="89333"/>
                        <a14:foregroundMark x1="64815" y1="89333" x2="81944" y2="77956"/>
                        <a14:foregroundMark x1="81944" y1="77956" x2="72407" y2="79467"/>
                        <a14:foregroundMark x1="72407" y1="79467" x2="77593" y2="73067"/>
                        <a14:foregroundMark x1="77593" y1="73067" x2="61574" y2="77867"/>
                        <a14:foregroundMark x1="61574" y1="77867" x2="76852" y2="70667"/>
                        <a14:foregroundMark x1="76852" y1="70667" x2="57222" y2="81067"/>
                        <a14:foregroundMark x1="57222" y1="81067" x2="69722" y2="74933"/>
                        <a14:foregroundMark x1="69722" y1="74933" x2="53148" y2="80800"/>
                        <a14:foregroundMark x1="53148" y1="80800" x2="47500" y2="86756"/>
                        <a14:foregroundMark x1="47500" y1="86756" x2="58796" y2="86756"/>
                        <a14:foregroundMark x1="58796" y1="86756" x2="80000" y2="80889"/>
                        <a14:foregroundMark x1="80000" y1="80889" x2="60833" y2="86222"/>
                        <a14:foregroundMark x1="60833" y1="86222" x2="53889" y2="92267"/>
                        <a14:foregroundMark x1="53889" y1="92267" x2="75926" y2="87733"/>
                        <a14:foregroundMark x1="75926" y1="87733" x2="63333" y2="91200"/>
                        <a14:foregroundMark x1="63333" y1="91200" x2="77593" y2="94133"/>
                        <a14:foregroundMark x1="77593" y1="94133" x2="87130" y2="92000"/>
                        <a14:foregroundMark x1="87130" y1="92000" x2="97222" y2="97244"/>
                        <a14:foregroundMark x1="97222" y1="97244" x2="99444" y2="39822"/>
                        <a14:foregroundMark x1="99444" y1="39822" x2="82037" y2="56000"/>
                        <a14:foregroundMark x1="82037" y1="56000" x2="91944" y2="51200"/>
                        <a14:foregroundMark x1="91944" y1="51200" x2="77870" y2="59556"/>
                        <a14:foregroundMark x1="77870" y1="59556" x2="94167" y2="49244"/>
                        <a14:foregroundMark x1="94167" y1="49244" x2="98241" y2="38133"/>
                        <a14:foregroundMark x1="98241" y1="38133" x2="93148" y2="46311"/>
                        <a14:foregroundMark x1="93148" y1="46311" x2="61204" y2="76800"/>
                        <a14:foregroundMark x1="61204" y1="76800" x2="67870" y2="71911"/>
                        <a14:foregroundMark x1="67870" y1="71911" x2="49630" y2="89956"/>
                        <a14:foregroundMark x1="49630" y1="89956" x2="59444" y2="86844"/>
                        <a14:foregroundMark x1="59444" y1="86844" x2="51481" y2="93333"/>
                        <a14:foregroundMark x1="51481" y1="93333" x2="43333" y2="94489"/>
                        <a14:foregroundMark x1="43333" y1="94489" x2="55926" y2="97067"/>
                        <a14:foregroundMark x1="55926" y1="97067" x2="48148" y2="99556"/>
                        <a14:foregroundMark x1="48148" y1="99556" x2="58981" y2="97511"/>
                        <a14:foregroundMark x1="58981" y1="97511" x2="82407" y2="98578"/>
                        <a14:foregroundMark x1="82407" y1="98578" x2="96296" y2="97511"/>
                        <a14:foregroundMark x1="96296" y1="97511" x2="99815" y2="95644"/>
                        <a14:foregroundMark x1="36759" y1="73600" x2="33056" y2="82133"/>
                        <a14:foregroundMark x1="33056" y1="82133" x2="48148" y2="85156"/>
                        <a14:foregroundMark x1="48148" y1="85156" x2="31481" y2="81067"/>
                        <a14:foregroundMark x1="31481" y1="81067" x2="43241" y2="81333"/>
                        <a14:foregroundMark x1="43241" y1="81333" x2="33333" y2="86311"/>
                        <a14:foregroundMark x1="33333" y1="86311" x2="47222" y2="86044"/>
                        <a14:foregroundMark x1="47222" y1="86044" x2="37222" y2="87467"/>
                        <a14:foregroundMark x1="37222" y1="87467" x2="36944" y2="87556"/>
                        <a14:foregroundMark x1="19630" y1="91467" x2="24907" y2="67289"/>
                        <a14:foregroundMark x1="24907" y1="67289" x2="19352" y2="74489"/>
                        <a14:foregroundMark x1="19352" y1="74489" x2="28889" y2="75378"/>
                        <a14:foregroundMark x1="28889" y1="75378" x2="18519" y2="81333"/>
                        <a14:foregroundMark x1="18519" y1="81333" x2="28056" y2="81067"/>
                        <a14:foregroundMark x1="28056" y1="81067" x2="14537" y2="88089"/>
                        <a14:foregroundMark x1="14537" y1="88089" x2="23426" y2="92800"/>
                        <a14:foregroundMark x1="23426" y1="92800" x2="37870" y2="88889"/>
                        <a14:foregroundMark x1="37870" y1="88889" x2="48333" y2="73867"/>
                        <a14:foregroundMark x1="48333" y1="73867" x2="30463" y2="74844"/>
                        <a14:foregroundMark x1="30463" y1="74844" x2="42407" y2="75467"/>
                        <a14:foregroundMark x1="42407" y1="75467" x2="29630" y2="76356"/>
                        <a14:foregroundMark x1="29630" y1="76356" x2="46389" y2="74667"/>
                        <a14:foregroundMark x1="46389" y1="74667" x2="37963" y2="68356"/>
                        <a14:foregroundMark x1="37963" y1="68356" x2="26389" y2="77422"/>
                        <a14:foregroundMark x1="26389" y1="77422" x2="34167" y2="82489"/>
                        <a14:foregroundMark x1="34167" y1="82489" x2="52037" y2="77956"/>
                        <a14:foregroundMark x1="52037" y1="77956" x2="46852" y2="71111"/>
                        <a14:foregroundMark x1="46852" y1="71111" x2="40556" y2="78044"/>
                        <a14:foregroundMark x1="40556" y1="78044" x2="51944" y2="80000"/>
                        <a14:foregroundMark x1="51944" y1="80000" x2="40556" y2="75111"/>
                        <a14:foregroundMark x1="40556" y1="75111" x2="21481" y2="84178"/>
                        <a14:foregroundMark x1="21481" y1="84178" x2="32593" y2="87200"/>
                        <a14:foregroundMark x1="32593" y1="87200" x2="21759" y2="80889"/>
                        <a14:foregroundMark x1="21759" y1="80889" x2="11389" y2="88000"/>
                        <a14:foregroundMark x1="11389" y1="88000" x2="24722" y2="90311"/>
                        <a14:foregroundMark x1="24722" y1="90311" x2="15833" y2="88000"/>
                        <a14:foregroundMark x1="15833" y1="88000" x2="17130" y2="96444"/>
                        <a14:foregroundMark x1="17130" y1="96444" x2="26111" y2="90933"/>
                        <a14:foregroundMark x1="26111" y1="90933" x2="14259" y2="91556"/>
                        <a14:foregroundMark x1="14259" y1="91556" x2="25741" y2="96533"/>
                        <a14:foregroundMark x1="25741" y1="96533" x2="48148" y2="86222"/>
                        <a14:foregroundMark x1="48148" y1="86222" x2="37315" y2="87733"/>
                        <a14:foregroundMark x1="37315" y1="87733" x2="57963" y2="83378"/>
                        <a14:foregroundMark x1="57963" y1="83378" x2="67593" y2="76356"/>
                        <a14:foregroundMark x1="67593" y1="76356" x2="59815" y2="69067"/>
                        <a14:foregroundMark x1="59815" y1="69067" x2="69444" y2="62400"/>
                        <a14:foregroundMark x1="69444" y1="62400" x2="55093" y2="65422"/>
                        <a14:foregroundMark x1="55093" y1="65422" x2="68796" y2="58844"/>
                        <a14:foregroundMark x1="68796" y1="58844" x2="50278" y2="63200"/>
                        <a14:foregroundMark x1="50278" y1="63200" x2="63889" y2="60978"/>
                        <a14:foregroundMark x1="63889" y1="60978" x2="78148" y2="51556"/>
                        <a14:foregroundMark x1="78148" y1="51556" x2="69722" y2="53778"/>
                        <a14:foregroundMark x1="69722" y1="53778" x2="76667" y2="49244"/>
                        <a14:foregroundMark x1="76667" y1="49244" x2="90278" y2="34844"/>
                        <a14:foregroundMark x1="90278" y1="34844" x2="84167" y2="42667"/>
                        <a14:foregroundMark x1="84167" y1="42667" x2="93611" y2="33333"/>
                        <a14:foregroundMark x1="93611" y1="33333" x2="96389" y2="34222"/>
                        <a14:backgroundMark x1="30370" y1="49511" x2="47963" y2="13333"/>
                        <a14:backgroundMark x1="47963" y1="13333" x2="25093" y2="25333"/>
                        <a14:backgroundMark x1="25093" y1="25333" x2="14352" y2="42044"/>
                        <a14:backgroundMark x1="14352" y1="42044" x2="40185" y2="36533"/>
                        <a14:backgroundMark x1="40185" y1="36533" x2="45278" y2="29956"/>
                        <a14:backgroundMark x1="45278" y1="29956" x2="28148" y2="40000"/>
                        <a14:backgroundMark x1="28148" y1="40000" x2="45000" y2="45244"/>
                        <a14:backgroundMark x1="45000" y1="45244" x2="60093" y2="37956"/>
                        <a14:backgroundMark x1="60093" y1="37956" x2="44815" y2="42756"/>
                        <a14:backgroundMark x1="44815" y1="42756" x2="42500" y2="50400"/>
                        <a14:backgroundMark x1="42500" y1="50400" x2="62500" y2="49778"/>
                        <a14:backgroundMark x1="62500" y1="49778" x2="78056" y2="44267"/>
                        <a14:backgroundMark x1="78056" y1="44267" x2="57870" y2="52533"/>
                        <a14:backgroundMark x1="57870" y1="52533" x2="74259" y2="49156"/>
                        <a14:backgroundMark x1="74259" y1="49156" x2="53241" y2="58400"/>
                        <a14:backgroundMark x1="53241" y1="58400" x2="81343" y2="43541"/>
                        <a14:backgroundMark x1="81995" y1="42851" x2="65926" y2="47200"/>
                        <a14:backgroundMark x1="65926" y1="47200" x2="88704" y2="34044"/>
                        <a14:backgroundMark x1="88704" y1="34044" x2="93796" y2="26933"/>
                        <a14:backgroundMark x1="93796" y1="26933" x2="82778" y2="33156"/>
                        <a14:backgroundMark x1="82778" y1="33156" x2="98148" y2="23733"/>
                        <a14:backgroundMark x1="98148" y1="23733" x2="83333" y2="26933"/>
                        <a14:backgroundMark x1="83333" y1="26933" x2="94074" y2="19733"/>
                        <a14:backgroundMark x1="94074" y1="19733" x2="66759" y2="35378"/>
                        <a14:backgroundMark x1="66759" y1="35378" x2="82222" y2="29511"/>
                        <a14:backgroundMark x1="82222" y1="29511" x2="89167" y2="24267"/>
                        <a14:backgroundMark x1="89167" y1="24267" x2="62037" y2="37778"/>
                        <a14:backgroundMark x1="62037" y1="37778" x2="81111" y2="30756"/>
                        <a14:backgroundMark x1="81111" y1="30756" x2="45000" y2="51733"/>
                        <a14:backgroundMark x1="45000" y1="51733" x2="65093" y2="43022"/>
                        <a14:backgroundMark x1="65093" y1="43022" x2="50741" y2="49333"/>
                        <a14:backgroundMark x1="50741" y1="49333" x2="59815" y2="45956"/>
                        <a14:backgroundMark x1="59815" y1="45956" x2="45000" y2="57956"/>
                        <a14:backgroundMark x1="45000" y1="57956" x2="56759" y2="52444"/>
                        <a14:backgroundMark x1="56759" y1="52444" x2="45926" y2="52089"/>
                        <a14:backgroundMark x1="45926" y1="52089" x2="35648" y2="59378"/>
                        <a14:backgroundMark x1="35648" y1="59378" x2="51111" y2="54311"/>
                        <a14:backgroundMark x1="51111" y1="54311" x2="38426" y2="58933"/>
                        <a14:backgroundMark x1="38426" y1="58933" x2="52500" y2="54400"/>
                        <a14:backgroundMark x1="52500" y1="54400" x2="32685" y2="59200"/>
                        <a14:backgroundMark x1="32685" y1="59200" x2="53519" y2="47111"/>
                        <a14:backgroundMark x1="53519" y1="47111" x2="32407" y2="48533"/>
                        <a14:backgroundMark x1="32407" y1="48533" x2="22870" y2="53422"/>
                        <a14:backgroundMark x1="22870" y1="53422" x2="55093" y2="41067"/>
                        <a14:backgroundMark x1="55093" y1="41067" x2="22778" y2="54844"/>
                        <a14:backgroundMark x1="22778" y1="54844" x2="54167" y2="41511"/>
                        <a14:backgroundMark x1="54167" y1="41511" x2="28704" y2="51200"/>
                        <a14:backgroundMark x1="28704" y1="51200" x2="40463" y2="44089"/>
                        <a14:backgroundMark x1="40463" y1="44089" x2="27407" y2="46222"/>
                        <a14:backgroundMark x1="27407" y1="46222" x2="49444" y2="30844"/>
                        <a14:backgroundMark x1="49444" y1="30844" x2="30185" y2="32356"/>
                        <a14:backgroundMark x1="30185" y1="32356" x2="22222" y2="39200"/>
                        <a14:backgroundMark x1="22222" y1="39200" x2="44815" y2="23022"/>
                        <a14:backgroundMark x1="44815" y1="23022" x2="26019" y2="21333"/>
                        <a14:backgroundMark x1="26019" y1="21333" x2="18981" y2="29067"/>
                        <a14:backgroundMark x1="18981" y1="29067" x2="31389" y2="23111"/>
                        <a14:backgroundMark x1="31389" y1="23111" x2="13056" y2="28267"/>
                        <a14:backgroundMark x1="13056" y1="28267" x2="28981" y2="20000"/>
                        <a14:backgroundMark x1="28981" y1="20000" x2="15648" y2="30044"/>
                        <a14:backgroundMark x1="15648" y1="30044" x2="22963" y2="23644"/>
                        <a14:backgroundMark x1="22963" y1="23644" x2="6759" y2="27111"/>
                        <a14:backgroundMark x1="6759" y1="27111" x2="17037" y2="25511"/>
                        <a14:backgroundMark x1="17037" y1="25511" x2="19907" y2="17778"/>
                        <a14:backgroundMark x1="19907" y1="17778" x2="11389" y2="27644"/>
                        <a14:backgroundMark x1="11389" y1="27644" x2="23426" y2="22489"/>
                        <a14:backgroundMark x1="23426" y1="22489" x2="25648" y2="12622"/>
                        <a14:backgroundMark x1="25648" y1="12622" x2="16481" y2="11556"/>
                        <a14:backgroundMark x1="16481" y1="11556" x2="9074" y2="20978"/>
                        <a14:backgroundMark x1="9074" y1="20978" x2="15926" y2="25511"/>
                        <a14:backgroundMark x1="15926" y1="25511" x2="29815" y2="17067"/>
                        <a14:backgroundMark x1="29815" y1="17067" x2="18519" y2="14667"/>
                        <a14:backgroundMark x1="18519" y1="14667" x2="12593" y2="29244"/>
                        <a14:backgroundMark x1="12593" y1="29244" x2="25093" y2="30756"/>
                        <a14:backgroundMark x1="25093" y1="30756" x2="36019" y2="18667"/>
                        <a14:backgroundMark x1="36019" y1="18667" x2="24815" y2="19200"/>
                        <a14:backgroundMark x1="24815" y1="19200" x2="8889" y2="37689"/>
                        <a14:backgroundMark x1="8889" y1="37689" x2="22500" y2="39111"/>
                        <a14:backgroundMark x1="22500" y1="39111" x2="41481" y2="26133"/>
                        <a14:backgroundMark x1="41481" y1="26133" x2="13333" y2="38222"/>
                        <a14:backgroundMark x1="13333" y1="38222" x2="22130" y2="45067"/>
                        <a14:backgroundMark x1="22130" y1="45067" x2="37963" y2="36089"/>
                        <a14:backgroundMark x1="37963" y1="36089" x2="26389" y2="34044"/>
                        <a14:backgroundMark x1="26389" y1="34044" x2="17778" y2="46756"/>
                        <a14:backgroundMark x1="17778" y1="46756" x2="37778" y2="46756"/>
                        <a14:backgroundMark x1="37778" y1="46756" x2="49907" y2="34133"/>
                        <a14:backgroundMark x1="49907" y1="34133" x2="30370" y2="37511"/>
                        <a14:backgroundMark x1="30370" y1="37511" x2="28148" y2="51200"/>
                        <a14:backgroundMark x1="28148" y1="51200" x2="61111" y2="45778"/>
                        <a14:backgroundMark x1="61111" y1="45778" x2="46111" y2="46222"/>
                        <a14:backgroundMark x1="46111" y1="46222" x2="34630" y2="57333"/>
                        <a14:backgroundMark x1="34630" y1="57333" x2="60370" y2="50400"/>
                        <a14:backgroundMark x1="60370" y1="50400" x2="32500" y2="58400"/>
                        <a14:backgroundMark x1="32500" y1="58400" x2="50278" y2="52711"/>
                        <a14:backgroundMark x1="50278" y1="52711" x2="34907" y2="52533"/>
                        <a14:backgroundMark x1="34907" y1="52533" x2="23704" y2="64178"/>
                        <a14:backgroundMark x1="23704" y1="64178" x2="48056" y2="62489"/>
                        <a14:backgroundMark x1="48056" y1="62489" x2="52037" y2="55467"/>
                        <a14:backgroundMark x1="52037" y1="55467" x2="38704" y2="58311"/>
                        <a14:backgroundMark x1="38704" y1="58311" x2="49864" y2="62671"/>
                        <a14:backgroundMark x1="50884" y1="63975" x2="39167" y2="67911"/>
                        <a14:backgroundMark x1="39167" y1="67911" x2="49074" y2="64978"/>
                        <a14:backgroundMark x1="49074" y1="64978" x2="40503" y2="69361"/>
                        <a14:backgroundMark x1="41148" y1="69844" x2="47963" y2="69156"/>
                        <a14:backgroundMark x1="41425" y1="71846" x2="38369" y2="73103"/>
                        <a14:backgroundMark x1="45490" y1="70173" x2="42971" y2="71210"/>
                        <a14:backgroundMark x1="46322" y1="69831" x2="45703" y2="70086"/>
                        <a14:backgroundMark x1="47963" y1="69156" x2="46355" y2="69818"/>
                        <a14:backgroundMark x1="27244" y1="73891" x2="29026" y2="73430"/>
                        <a14:backgroundMark x1="29920" y1="72729" x2="23742" y2="73523"/>
                        <a14:backgroundMark x1="16714" y1="82523" x2="14167" y2="83200"/>
                        <a14:backgroundMark x1="27200" y1="79740" x2="26814" y2="79843"/>
                        <a14:backgroundMark x1="14167" y1="83200" x2="15456" y2="83386"/>
                        <a14:backgroundMark x1="29025" y1="84146" x2="31403" y2="82354"/>
                        <a14:backgroundMark x1="29646" y1="87856" x2="30000" y2="88356"/>
                        <a14:backgroundMark x1="51042" y1="76006" x2="51204" y2="75911"/>
                        <a14:backgroundMark x1="48524" y1="77484" x2="50375" y2="76398"/>
                        <a14:backgroundMark x1="30000" y1="88356" x2="30470" y2="88080"/>
                        <a14:backgroundMark x1="49760" y1="75586" x2="48015" y2="75193"/>
                        <a14:backgroundMark x1="51204" y1="75911" x2="50922" y2="75848"/>
                        <a14:backgroundMark x1="38459" y1="77732" x2="36410" y2="79889"/>
                        <a14:backgroundMark x1="43755" y1="82870" x2="47963" y2="82844"/>
                        <a14:backgroundMark x1="47963" y1="82844" x2="49117" y2="81408"/>
                        <a14:backgroundMark x1="54852" y1="73536" x2="49344" y2="73764"/>
                        <a14:backgroundMark x1="44030" y1="72003" x2="49352" y2="64444"/>
                        <a14:backgroundMark x1="49352" y1="64444" x2="33889" y2="66222"/>
                        <a14:backgroundMark x1="33889" y1="66222" x2="33813" y2="69680"/>
                        <a14:backgroundMark x1="46601" y1="70143" x2="48148" y2="69600"/>
                        <a14:backgroundMark x1="45836" y1="70411" x2="46470" y2="70189"/>
                        <a14:backgroundMark x1="43159" y1="71350" x2="45207" y2="70632"/>
                        <a14:backgroundMark x1="38127" y1="73116" x2="41528" y2="71923"/>
                        <a14:backgroundMark x1="50092" y1="61812" x2="50278" y2="61067"/>
                        <a14:backgroundMark x1="49415" y1="64524" x2="49874" y2="62684"/>
                        <a14:backgroundMark x1="48148" y1="69600" x2="49364" y2="64726"/>
                        <a14:backgroundMark x1="50278" y1="61067" x2="39074" y2="67022"/>
                        <a14:backgroundMark x1="51613" y1="61455" x2="53889" y2="60444"/>
                        <a14:backgroundMark x1="39074" y1="67022" x2="49609" y2="62345"/>
                        <a14:backgroundMark x1="53889" y1="60444" x2="43426" y2="56178"/>
                        <a14:backgroundMark x1="43426" y1="56178" x2="29815" y2="69422"/>
                        <a14:backgroundMark x1="39900" y1="68909" x2="45556" y2="68622"/>
                        <a14:backgroundMark x1="29815" y1="69422" x2="34443" y2="69187"/>
                        <a14:backgroundMark x1="45556" y1="68622" x2="49815" y2="55644"/>
                        <a14:backgroundMark x1="49815" y1="55644" x2="19259" y2="60978"/>
                        <a14:backgroundMark x1="19259" y1="60978" x2="33889" y2="69422"/>
                        <a14:backgroundMark x1="37559" y1="67156" x2="56204" y2="55644"/>
                        <a14:backgroundMark x1="36976" y1="67516" x2="37438" y2="67231"/>
                        <a14:backgroundMark x1="33889" y1="69422" x2="35086" y2="68683"/>
                        <a14:backgroundMark x1="56204" y1="55644" x2="45926" y2="49689"/>
                        <a14:backgroundMark x1="45926" y1="49689" x2="42407" y2="556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56" y="639546"/>
            <a:ext cx="5823005" cy="606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Imagen que contiene tabla, interior, persona, niño&#10;&#10;Descripción generada automáticamente">
            <a:extLst>
              <a:ext uri="{FF2B5EF4-FFF2-40B4-BE49-F238E27FC236}">
                <a16:creationId xmlns:a16="http://schemas.microsoft.com/office/drawing/2014/main" id="{BDE39080-D91B-4287-91F9-2B3785D55FD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200" b="99360" l="4589" r="97514">
                        <a14:foregroundMark x1="21989" y1="89120" x2="39006" y2="78720"/>
                        <a14:foregroundMark x1="39006" y1="78720" x2="69407" y2="51040"/>
                        <a14:foregroundMark x1="69407" y1="51040" x2="82027" y2="51520"/>
                        <a14:foregroundMark x1="82027" y1="51520" x2="88719" y2="66720"/>
                        <a14:foregroundMark x1="88719" y1="66720" x2="91969" y2="88320"/>
                        <a14:foregroundMark x1="91969" y1="88320" x2="72275" y2="84320"/>
                        <a14:foregroundMark x1="72275" y1="84320" x2="63480" y2="74400"/>
                        <a14:foregroundMark x1="63480" y1="74400" x2="64436" y2="61280"/>
                        <a14:foregroundMark x1="64436" y1="61280" x2="88719" y2="43680"/>
                        <a14:foregroundMark x1="88719" y1="43680" x2="92543" y2="20000"/>
                        <a14:foregroundMark x1="85794" y1="8486" x2="82218" y2="27040"/>
                        <a14:foregroundMark x1="75526" y1="20960" x2="81644" y2="37760"/>
                        <a14:foregroundMark x1="81644" y1="37760" x2="81644" y2="37760"/>
                        <a14:foregroundMark x1="96750" y1="17920" x2="97323" y2="37440"/>
                        <a14:foregroundMark x1="49904" y1="33600" x2="63671" y2="26080"/>
                        <a14:foregroundMark x1="44551" y1="38400" x2="87572" y2="40480"/>
                        <a14:foregroundMark x1="52390" y1="28800" x2="63480" y2="24480"/>
                        <a14:foregroundMark x1="63480" y1="24480" x2="74570" y2="27840"/>
                        <a14:foregroundMark x1="74570" y1="27840" x2="79732" y2="39680"/>
                        <a14:foregroundMark x1="79732" y1="39680" x2="90057" y2="37120"/>
                        <a14:foregroundMark x1="90057" y1="37120" x2="78967" y2="36320"/>
                        <a14:foregroundMark x1="78967" y1="36320" x2="88528" y2="41920"/>
                        <a14:foregroundMark x1="88528" y1="41920" x2="99044" y2="32960"/>
                        <a14:foregroundMark x1="99044" y1="32960" x2="95985" y2="41280"/>
                        <a14:foregroundMark x1="95985" y1="41280" x2="96176" y2="28320"/>
                        <a14:foregroundMark x1="96176" y1="28320" x2="86042" y2="32160"/>
                        <a14:foregroundMark x1="86042" y1="32160" x2="97323" y2="30080"/>
                        <a14:foregroundMark x1="97323" y1="30080" x2="65583" y2="32800"/>
                        <a14:foregroundMark x1="65583" y1="32800" x2="54111" y2="36800"/>
                        <a14:foregroundMark x1="54111" y1="36800" x2="69216" y2="33600"/>
                        <a14:foregroundMark x1="69216" y1="33600" x2="60038" y2="29440"/>
                        <a14:foregroundMark x1="60038" y1="29440" x2="44359" y2="33280"/>
                        <a14:foregroundMark x1="44359" y1="33280" x2="55832" y2="36800"/>
                        <a14:foregroundMark x1="55832" y1="36800" x2="47801" y2="32480"/>
                        <a14:foregroundMark x1="47801" y1="32480" x2="32314" y2="48960"/>
                        <a14:foregroundMark x1="32314" y1="48960" x2="41300" y2="51520"/>
                        <a14:foregroundMark x1="41300" y1="51520" x2="21606" y2="62880"/>
                        <a14:foregroundMark x1="21606" y1="62880" x2="2868" y2="84960"/>
                        <a14:foregroundMark x1="2868" y1="84960" x2="5927" y2="95360"/>
                        <a14:foregroundMark x1="5927" y1="95360" x2="17400" y2="94400"/>
                        <a14:foregroundMark x1="17400" y1="94400" x2="25430" y2="89920"/>
                        <a14:foregroundMark x1="25430" y1="89920" x2="12237" y2="98400"/>
                        <a14:foregroundMark x1="12237" y1="98400" x2="34608" y2="92800"/>
                        <a14:foregroundMark x1="34608" y1="92800" x2="23327" y2="91200"/>
                        <a14:foregroundMark x1="23327" y1="91200" x2="39388" y2="89440"/>
                        <a14:foregroundMark x1="39388" y1="89440" x2="29446" y2="92800"/>
                        <a14:foregroundMark x1="29446" y1="92800" x2="54876" y2="97120"/>
                        <a14:foregroundMark x1="54876" y1="97120" x2="71128" y2="92000"/>
                        <a14:foregroundMark x1="71128" y1="92000" x2="84895" y2="90880"/>
                        <a14:foregroundMark x1="84895" y1="90880" x2="74761" y2="93600"/>
                        <a14:foregroundMark x1="74761" y1="93600" x2="99809" y2="95520"/>
                        <a14:foregroundMark x1="99809" y1="95520" x2="53728" y2="92640"/>
                        <a14:foregroundMark x1="53728" y1="92640" x2="64054" y2="90240"/>
                        <a14:foregroundMark x1="64054" y1="90240" x2="49331" y2="88960"/>
                        <a14:foregroundMark x1="49331" y1="88960" x2="28107" y2="92960"/>
                        <a14:foregroundMark x1="28107" y1="92960" x2="40727" y2="90720"/>
                        <a14:foregroundMark x1="40727" y1="90720" x2="24665" y2="90720"/>
                        <a14:foregroundMark x1="24665" y1="90720" x2="34990" y2="90720"/>
                        <a14:foregroundMark x1="34990" y1="90720" x2="32505" y2="80480"/>
                        <a14:foregroundMark x1="32505" y1="80480" x2="19694" y2="84960"/>
                        <a14:foregroundMark x1="19694" y1="84960" x2="31166" y2="78080"/>
                        <a14:foregroundMark x1="31166" y1="78080" x2="16826" y2="85280"/>
                        <a14:foregroundMark x1="16826" y1="85280" x2="26960" y2="80800"/>
                        <a14:foregroundMark x1="26960" y1="80800" x2="14532" y2="78880"/>
                        <a14:foregroundMark x1="14532" y1="78880" x2="15105" y2="69600"/>
                        <a14:foregroundMark x1="15105" y1="69600" x2="1912" y2="73280"/>
                        <a14:foregroundMark x1="1912" y1="73280" x2="13002" y2="66400"/>
                        <a14:foregroundMark x1="13002" y1="66400" x2="4971" y2="70400"/>
                        <a14:foregroundMark x1="4971" y1="70400" x2="13958" y2="65120"/>
                        <a14:foregroundMark x1="13958" y1="65120" x2="15488" y2="56000"/>
                        <a14:foregroundMark x1="15488" y1="56000" x2="26769" y2="49280"/>
                        <a14:foregroundMark x1="26769" y1="49280" x2="16635" y2="52320"/>
                        <a14:foregroundMark x1="16635" y1="52320" x2="59273" y2="23200"/>
                        <a14:foregroundMark x1="59273" y1="23200" x2="73805" y2="20480"/>
                        <a14:foregroundMark x1="73805" y1="20480" x2="61568" y2="27200"/>
                        <a14:foregroundMark x1="61568" y1="27200" x2="74187" y2="20960"/>
                        <a14:foregroundMark x1="74187" y1="20960" x2="55258" y2="20960"/>
                        <a14:foregroundMark x1="55258" y1="20960" x2="64245" y2="17920"/>
                        <a14:foregroundMark x1="64245" y1="17920" x2="52581" y2="24000"/>
                        <a14:foregroundMark x1="52581" y1="24000" x2="74570" y2="14400"/>
                        <a14:foregroundMark x1="74570" y1="14400" x2="62141" y2="12320"/>
                        <a14:foregroundMark x1="62141" y1="12320" x2="72289" y2="10456"/>
                        <a14:foregroundMark x1="85936" y1="8299" x2="92161" y2="15040"/>
                        <a14:foregroundMark x1="92161" y1="15040" x2="83556" y2="19840"/>
                        <a14:foregroundMark x1="83556" y1="19840" x2="68260" y2="18720"/>
                        <a14:foregroundMark x1="68260" y1="18720" x2="63480" y2="35200"/>
                        <a14:foregroundMark x1="63480" y1="35200" x2="80880" y2="34240"/>
                        <a14:foregroundMark x1="80880" y1="34240" x2="74379" y2="41280"/>
                        <a14:foregroundMark x1="74379" y1="41280" x2="83365" y2="43520"/>
                        <a14:foregroundMark x1="22180" y1="94880" x2="69598" y2="95040"/>
                        <a14:foregroundMark x1="69598" y1="95040" x2="17973" y2="98400"/>
                        <a14:foregroundMark x1="17973" y1="98400" x2="25813" y2="91360"/>
                        <a14:foregroundMark x1="25813" y1="91360" x2="67686" y2="94880"/>
                        <a14:foregroundMark x1="67686" y1="94880" x2="89484" y2="94240"/>
                        <a14:foregroundMark x1="89484" y1="94240" x2="80115" y2="98400"/>
                        <a14:foregroundMark x1="80115" y1="98400" x2="16826" y2="97600"/>
                        <a14:foregroundMark x1="27151" y1="95360" x2="54493" y2="99360"/>
                        <a14:foregroundMark x1="28872" y1="98080" x2="37285" y2="99040"/>
                        <a14:foregroundMark x1="6501" y1="96960" x2="7839" y2="86720"/>
                        <a14:foregroundMark x1="50287" y1="15360" x2="75717" y2="15360"/>
                        <a14:foregroundMark x1="76864" y1="13120" x2="90822" y2="13120"/>
                        <a14:foregroundMark x1="87189" y1="16960" x2="97514" y2="16160"/>
                        <a14:foregroundMark x1="17973" y1="42080" x2="30784" y2="35680"/>
                        <a14:foregroundMark x1="30784" y1="35680" x2="56405" y2="19040"/>
                        <a14:foregroundMark x1="37667" y1="26560" x2="46845" y2="23360"/>
                        <a14:foregroundMark x1="46845" y1="23360" x2="37285" y2="26240"/>
                        <a14:foregroundMark x1="37285" y1="26240" x2="16444" y2="40480"/>
                        <a14:foregroundMark x1="16444" y1="40480" x2="15105" y2="49440"/>
                        <a14:foregroundMark x1="15105" y1="49440" x2="7457" y2="67200"/>
                        <a14:foregroundMark x1="7457" y1="67200" x2="13193" y2="67040"/>
                        <a14:backgroundMark x1="66730" y1="8160" x2="86042" y2="81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371" y="629608"/>
            <a:ext cx="5017485" cy="605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4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BE3BBA1-E4A3-4140-A1D1-B32119101174}"/>
              </a:ext>
            </a:extLst>
          </p:cNvPr>
          <p:cNvSpPr/>
          <p:nvPr/>
        </p:nvSpPr>
        <p:spPr>
          <a:xfrm>
            <a:off x="35663" y="0"/>
            <a:ext cx="11397026" cy="676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36ADBF-4626-4BA6-B006-77CB7B0C0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736" y="2388034"/>
            <a:ext cx="10274528" cy="1545338"/>
          </a:xfrm>
        </p:spPr>
        <p:txBody>
          <a:bodyPr>
            <a:normAutofit/>
          </a:bodyPr>
          <a:lstStyle/>
          <a:p>
            <a:r>
              <a:rPr lang="es-MX" sz="9400" b="1" dirty="0">
                <a:solidFill>
                  <a:srgbClr val="FF9E00"/>
                </a:solidFill>
                <a:latin typeface="Footlight MT Light" panose="0204060206030A020304" pitchFamily="18" charset="0"/>
              </a:rPr>
              <a:t>Sales </a:t>
            </a:r>
            <a:r>
              <a:rPr lang="es-MX" sz="9400" b="1" dirty="0" err="1">
                <a:solidFill>
                  <a:srgbClr val="FF9E00"/>
                </a:solidFill>
                <a:latin typeface="Footlight MT Light" panose="0204060206030A020304" pitchFamily="18" charset="0"/>
              </a:rPr>
              <a:t>System</a:t>
            </a:r>
            <a:r>
              <a:rPr lang="es-MX" sz="9400" b="1" dirty="0">
                <a:solidFill>
                  <a:srgbClr val="FF9E00"/>
                </a:solidFill>
                <a:latin typeface="Footlight MT Light" panose="0204060206030A020304" pitchFamily="18" charset="0"/>
              </a:rPr>
              <a:t> </a:t>
            </a:r>
            <a:r>
              <a:rPr lang="es-MX" sz="9400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LIROZ</a:t>
            </a:r>
            <a:endParaRPr lang="es-CO" sz="9400" b="1" dirty="0">
              <a:solidFill>
                <a:schemeClr val="bg1"/>
              </a:solidFill>
              <a:latin typeface="Footlight MT Light" panose="0204060206030A020304" pitchFamily="18" charset="0"/>
            </a:endParaRPr>
          </a:p>
        </p:txBody>
      </p:sp>
      <p:pic>
        <p:nvPicPr>
          <p:cNvPr id="5" name="Imagen 4" descr="Imagen que contiene dibujo, luz&#10;&#10;Descripción generada automáticamente">
            <a:extLst>
              <a:ext uri="{FF2B5EF4-FFF2-40B4-BE49-F238E27FC236}">
                <a16:creationId xmlns:a16="http://schemas.microsoft.com/office/drawing/2014/main" id="{8B64C705-827C-4810-8C49-2150B8472B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" t="-2961" r="835" b="-1532"/>
          <a:stretch/>
        </p:blipFill>
        <p:spPr>
          <a:xfrm>
            <a:off x="35663" y="566634"/>
            <a:ext cx="11785276" cy="1821400"/>
          </a:xfrm>
          <a:prstGeom prst="rect">
            <a:avLst/>
          </a:prstGeom>
        </p:spPr>
      </p:pic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1D4394E-DBDF-41DE-A1D7-1F2D6633C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9044"/>
            <a:ext cx="1381318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5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05D78DAA-466A-4AD5-BD79-6E90BC557609}"/>
              </a:ext>
            </a:extLst>
          </p:cNvPr>
          <p:cNvSpPr/>
          <p:nvPr/>
        </p:nvSpPr>
        <p:spPr>
          <a:xfrm>
            <a:off x="172122" y="92834"/>
            <a:ext cx="11397026" cy="676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9EDEDE-9B4E-4311-868F-D96CC444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1D632A5-9A2A-4269-A5AD-FA1C8C9C3E9D}"/>
              </a:ext>
            </a:extLst>
          </p:cNvPr>
          <p:cNvSpPr txBox="1">
            <a:spLocks/>
          </p:cNvSpPr>
          <p:nvPr/>
        </p:nvSpPr>
        <p:spPr>
          <a:xfrm>
            <a:off x="1590554" y="2031804"/>
            <a:ext cx="4956402" cy="174307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600" b="1" dirty="0">
                <a:solidFill>
                  <a:srgbClr val="FF9E00"/>
                </a:solidFill>
                <a:latin typeface="Footlight MT Light" panose="0204060206030A020304" pitchFamily="18" charset="0"/>
              </a:rPr>
              <a:t>Sales </a:t>
            </a:r>
            <a:r>
              <a:rPr lang="es-MX" sz="6600" b="1" dirty="0" err="1">
                <a:solidFill>
                  <a:srgbClr val="FF9E00"/>
                </a:solidFill>
                <a:latin typeface="Footlight MT Light" panose="0204060206030A020304" pitchFamily="18" charset="0"/>
              </a:rPr>
              <a:t>System</a:t>
            </a:r>
            <a:r>
              <a:rPr lang="es-MX" sz="6600" b="1" dirty="0">
                <a:solidFill>
                  <a:srgbClr val="FF9E00"/>
                </a:solidFill>
                <a:latin typeface="Footlight MT Light" panose="0204060206030A020304" pitchFamily="18" charset="0"/>
              </a:rPr>
              <a:t> </a:t>
            </a:r>
          </a:p>
          <a:p>
            <a:r>
              <a:rPr lang="es-MX" sz="7200" b="1" dirty="0">
                <a:latin typeface="Footlight MT Light" panose="0204060206030A020304" pitchFamily="18" charset="0"/>
              </a:rPr>
              <a:t>LIROZ</a:t>
            </a:r>
            <a:endParaRPr lang="es-CO" sz="7200" b="1" dirty="0">
              <a:latin typeface="Footlight MT Light" panose="0204060206030A020304" pitchFamily="18" charset="0"/>
            </a:endParaRPr>
          </a:p>
        </p:txBody>
      </p:sp>
      <p:pic>
        <p:nvPicPr>
          <p:cNvPr id="8" name="Marcador de contenido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2D38ACC-A6FD-4E1E-907F-29CB11CAF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7"/>
          <a:stretch/>
        </p:blipFill>
        <p:spPr>
          <a:xfrm>
            <a:off x="6551829" y="2066096"/>
            <a:ext cx="4708383" cy="1743075"/>
          </a:xfrm>
          <a:prstGeom prst="rect">
            <a:avLst/>
          </a:prstGeom>
        </p:spPr>
      </p:pic>
      <p:pic>
        <p:nvPicPr>
          <p:cNvPr id="5" name="Marcador de contenido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EB56BF27-BE65-46BE-9BA4-EC26455EB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662"/>
          <a:stretch/>
        </p:blipFill>
        <p:spPr>
          <a:xfrm>
            <a:off x="623078" y="1928686"/>
            <a:ext cx="1349619" cy="1743075"/>
          </a:xfrm>
        </p:spPr>
      </p:pic>
      <p:pic>
        <p:nvPicPr>
          <p:cNvPr id="10" name="Imagen 9" descr="Imagen que contiene plato, dibujo&#10;&#10;Descripción generada automáticamente">
            <a:extLst>
              <a:ext uri="{FF2B5EF4-FFF2-40B4-BE49-F238E27FC236}">
                <a16:creationId xmlns:a16="http://schemas.microsoft.com/office/drawing/2014/main" id="{935BB4A5-B5BC-4154-A5D0-5535A62B4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12" y="4260534"/>
            <a:ext cx="4762500" cy="1743075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9835548C-2695-4F29-A202-1495DFCDAF1C}"/>
              </a:ext>
            </a:extLst>
          </p:cNvPr>
          <p:cNvSpPr txBox="1">
            <a:spLocks/>
          </p:cNvSpPr>
          <p:nvPr/>
        </p:nvSpPr>
        <p:spPr>
          <a:xfrm>
            <a:off x="931368" y="4250086"/>
            <a:ext cx="5811393" cy="15988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6100" b="1" dirty="0">
                <a:solidFill>
                  <a:srgbClr val="FF9E00"/>
                </a:solidFill>
                <a:latin typeface="Footlight MT Light" panose="0204060206030A020304" pitchFamily="18" charset="0"/>
              </a:rPr>
              <a:t>Sales </a:t>
            </a:r>
            <a:r>
              <a:rPr lang="es-MX" sz="6100" b="1" dirty="0" err="1">
                <a:solidFill>
                  <a:srgbClr val="FF9E00"/>
                </a:solidFill>
                <a:latin typeface="Footlight MT Light" panose="0204060206030A020304" pitchFamily="18" charset="0"/>
              </a:rPr>
              <a:t>System</a:t>
            </a:r>
            <a:endParaRPr lang="es-MX" sz="6100" b="1" dirty="0">
              <a:solidFill>
                <a:srgbClr val="FF9E00"/>
              </a:solidFill>
              <a:latin typeface="Footlight MT Light" panose="0204060206030A020304" pitchFamily="18" charset="0"/>
            </a:endParaRPr>
          </a:p>
          <a:p>
            <a:pPr algn="ctr"/>
            <a:r>
              <a:rPr lang="es-MX" sz="6100" b="1" dirty="0">
                <a:solidFill>
                  <a:srgbClr val="FFC000"/>
                </a:solidFill>
                <a:latin typeface="Footlight MT Light" panose="0204060206030A020304" pitchFamily="18" charset="0"/>
              </a:rPr>
              <a:t> </a:t>
            </a:r>
            <a:r>
              <a:rPr lang="es-MX" sz="6700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LIROZ</a:t>
            </a:r>
            <a:endParaRPr lang="es-CO" sz="6700" b="1" dirty="0">
              <a:solidFill>
                <a:schemeClr val="bg1"/>
              </a:solidFill>
              <a:latin typeface="Footlight MT Light" panose="0204060206030A020304" pitchFamily="18" charset="0"/>
            </a:endParaRPr>
          </a:p>
        </p:txBody>
      </p:sp>
      <p:pic>
        <p:nvPicPr>
          <p:cNvPr id="17" name="Imagen 1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423137C-D816-4DCB-8166-3E9C87F9F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2" y="4279750"/>
            <a:ext cx="1381318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901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10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Footlight MT Light</vt:lpstr>
      <vt:lpstr>Tema de Office</vt:lpstr>
      <vt:lpstr>Presentación de PowerPoint</vt:lpstr>
      <vt:lpstr>Presentación de PowerPoint</vt:lpstr>
      <vt:lpstr>Presentación de PowerPoint</vt:lpstr>
      <vt:lpstr>Sales System LIROZ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Trevor</dc:creator>
  <cp:lastModifiedBy>Trevor</cp:lastModifiedBy>
  <cp:revision>10</cp:revision>
  <dcterms:created xsi:type="dcterms:W3CDTF">2020-09-11T15:20:08Z</dcterms:created>
  <dcterms:modified xsi:type="dcterms:W3CDTF">2020-09-11T22:36:26Z</dcterms:modified>
</cp:coreProperties>
</file>