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73AD-FDBC-43A0-AD4F-51C7F2DB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7768B-9508-4B7F-AB56-D8D6B9600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986B2E-8E48-42FF-9FDC-D15121AC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9B3C3-707B-441F-950A-7969FB27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19199-288D-4886-AEE5-52245F14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3A4AA-2E4B-4B75-99B5-96B9C541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4E3C2-14F8-4AEE-9082-160E8B19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7B56E-20C0-4151-B72E-3E14B030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0E9A7-37E0-49F1-9D7D-36EF6913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B2865-E114-4F54-950E-14C28AA7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7EB128-69D1-4348-814E-63EAE348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D62B9F-1FC0-49B4-8E3A-809DE8F9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DEE438-27DE-49FD-AC19-2DE5F534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D6E05-30D2-4C02-A0E1-0BF74DF2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1A520-8454-4211-8E58-6EE73F15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A4141-EBEF-434C-9627-C78756A5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30CBB5-5CB8-4A66-942C-4C8F21AB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ADFF5-0468-48AE-8A3F-2820C83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71D0E-0A58-49F2-AEDD-397B280F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B3A37-4B53-416C-85B6-039A9889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8E5CE-5529-4266-89F1-954280F1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15C719-B132-4163-8CF6-1B5550EDF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D47E6-DE90-4F34-ACA9-E5497E4B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CC116-ED73-45B6-8CFC-C2DF8342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D90DE-A665-48EA-A683-2BADC942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B2BEE-9AB8-489C-8A4D-3C658412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3194B-32F3-463A-BC3C-E13DCDA6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0947D0-1ECF-4C60-8B6F-62F522655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F98B22-C9D6-435F-9E38-089B8287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4ACBFC-F25D-4D1D-85D0-33716655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340C6D-7274-4351-A7EF-8CED07EA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87F1B-A203-4C97-AB49-ABE7837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C289F-070D-4AD5-BCB6-35F1BB31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92316-B552-4870-99B2-4FD5DDD63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44D038-5FCF-47DC-9C62-FD72D2872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5AF7A1-D757-4F45-8406-F815447AA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AA6031-2304-4D6E-9C01-24857FEB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81E8C3-B697-4CC2-A148-52D33DEB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A2EA38-6356-4301-84A6-CCC52DC1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B147-3CEA-409E-BBC5-178CE68F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9CAE4D-BBC0-4D55-BA66-CEFF5164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F45A14-D6B9-4657-88D6-2D78D62B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547840-70C7-4208-AEB7-205E0CC0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0A87B8-8973-4787-A4D8-F36858FC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F1642F-5773-4782-ABD3-55D216B4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B5606F-7305-4188-85BF-F064DDF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41707-1164-4B09-BF81-486998FD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10FB5-C76B-446A-AB91-F045B759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699A59-41A0-4EF9-84E1-BA40ABFA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1FA93-A36E-445E-B67D-6C1F316B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59DA73-36FF-47F9-8452-C8359971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64444-290C-4C5E-975B-4D9E1E37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DCD5-7001-4232-B377-956F11E7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B4D497-BC01-432E-959A-FC09C9B24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F00F07-7B63-49B6-8F71-62BACB2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8C28AA-E4EB-406D-9FD4-A9655245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DFAECC-E6BD-43D1-8316-D04E0545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3C523A-C394-4195-A248-26AEDDF1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CA4C94-6738-4A8D-AA0E-0A8A82F6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951B59-EFAE-47CE-AC56-FF5921D8C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994EE-E549-458E-89B0-132AFE3A2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7B58-87C1-446D-BDA9-B06F4BCF7782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0BD94-62FC-46EA-ABD1-ACE8BEE31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F8E4B-1D60-4326-82DA-4FFAC0374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B12233-0E45-4A82-9FA3-8892F357A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72" b="84819" l="12870" r="80278">
                        <a14:foregroundMark x1="25370" y1="35121" x2="25370" y2="35121"/>
                        <a14:foregroundMark x1="33889" y1="32024" x2="33889" y2="32024"/>
                        <a14:foregroundMark x1="42407" y1="29381" x2="42407" y2="29381"/>
                        <a14:foregroundMark x1="31111" y1="17372" x2="31111" y2="17372"/>
                        <a14:foregroundMark x1="73426" y1="52719" x2="73426" y2="52719"/>
                        <a14:foregroundMark x1="78519" y1="49773" x2="80278" y2="48867"/>
                        <a14:foregroundMark x1="52778" y1="78323" x2="52778" y2="78323"/>
                        <a14:foregroundMark x1="55185" y1="82326" x2="55185" y2="82326"/>
                        <a14:foregroundMark x1="57778" y1="71979" x2="57778" y2="71979"/>
                        <a14:foregroundMark x1="53981" y1="70242" x2="53981" y2="70242"/>
                        <a14:foregroundMark x1="53611" y1="64577" x2="53611" y2="64577"/>
                        <a14:foregroundMark x1="59444" y1="68580" x2="59444" y2="68580"/>
                        <a14:foregroundMark x1="63981" y1="65937" x2="63981" y2="65937"/>
                        <a14:foregroundMark x1="59537" y1="63142" x2="59537" y2="63142"/>
                        <a14:foregroundMark x1="62037" y1="62764" x2="62037" y2="62764"/>
                        <a14:foregroundMark x1="63611" y1="63218" x2="63611" y2="63218"/>
                        <a14:foregroundMark x1="66852" y1="62915" x2="66852" y2="62915"/>
                        <a14:foregroundMark x1="69167" y1="62915" x2="69259" y2="62915"/>
                        <a14:foregroundMark x1="71944" y1="62764" x2="71944" y2="62764"/>
                        <a14:foregroundMark x1="52407" y1="59970" x2="52407" y2="59970"/>
                        <a14:foregroundMark x1="54815" y1="59668" x2="54815" y2="59668"/>
                        <a14:foregroundMark x1="59259" y1="59215" x2="59259" y2="59215"/>
                        <a14:foregroundMark x1="61204" y1="59366" x2="61204" y2="59366"/>
                        <a14:foregroundMark x1="61389" y1="57175" x2="61389" y2="57175"/>
                        <a14:foregroundMark x1="59074" y1="56495" x2="59074" y2="56495"/>
                        <a14:foregroundMark x1="56389" y1="57175" x2="56389" y2="57175"/>
                        <a14:foregroundMark x1="53704" y1="57326" x2="53704" y2="57326"/>
                        <a14:foregroundMark x1="51852" y1="57402" x2="51852" y2="57402"/>
                        <a14:foregroundMark x1="49722" y1="57402" x2="49722" y2="57402"/>
                        <a14:foregroundMark x1="47222" y1="57628" x2="47222" y2="57628"/>
                        <a14:foregroundMark x1="43889" y1="58384" x2="43889" y2="58384"/>
                        <a14:foregroundMark x1="40000" y1="58157" x2="40000" y2="58157"/>
                        <a14:foregroundMark x1="37593" y1="58233" x2="37593" y2="58233"/>
                        <a14:foregroundMark x1="43981" y1="58082" x2="43981" y2="58082"/>
                        <a14:foregroundMark x1="43889" y1="57175" x2="43889" y2="57175"/>
                        <a14:foregroundMark x1="33704" y1="32100" x2="33704" y2="32100"/>
                        <a14:foregroundMark x1="33333" y1="32855" x2="33889" y2="31571"/>
                        <a14:foregroundMark x1="28519" y1="21375" x2="28519" y2="21375"/>
                        <a14:foregroundMark x1="29167" y1="20166" x2="29167" y2="20091"/>
                        <a14:foregroundMark x1="53333" y1="84819" x2="53519" y2="84743"/>
                        <a14:foregroundMark x1="12870" y1="58610" x2="12870" y2="58610"/>
                        <a14:backgroundMark x1="44352" y1="57628" x2="44352" y2="57628"/>
                        <a14:backgroundMark x1="61667" y1="56949" x2="61667" y2="56949"/>
                        <a14:backgroundMark x1="56667" y1="56571" x2="56667" y2="5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83" r="1" b="10894"/>
          <a:stretch/>
        </p:blipFill>
        <p:spPr>
          <a:xfrm>
            <a:off x="5460541" y="-108451"/>
            <a:ext cx="6567996" cy="5173935"/>
          </a:xfrm>
          <a:prstGeom prst="rect">
            <a:avLst/>
          </a:prstGeom>
        </p:spPr>
      </p:pic>
      <p:pic>
        <p:nvPicPr>
          <p:cNvPr id="7" name="Imagen 6" descr="Imagen que contiene tabla, interior, persona, niño&#10;&#10;Descripción generada automáticamente">
            <a:extLst>
              <a:ext uri="{FF2B5EF4-FFF2-40B4-BE49-F238E27FC236}">
                <a16:creationId xmlns:a16="http://schemas.microsoft.com/office/drawing/2014/main" id="{A0740C7E-9B22-4A82-8D7C-B74A36106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6" y="0"/>
            <a:ext cx="5684732" cy="68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6ADBF-4626-4BA6-B006-77CB7B0C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3" y="2388034"/>
            <a:ext cx="12286966" cy="1545338"/>
          </a:xfrm>
        </p:spPr>
        <p:txBody>
          <a:bodyPr>
            <a:normAutofit/>
          </a:bodyPr>
          <a:lstStyle/>
          <a:p>
            <a:r>
              <a:rPr lang="es-MX" sz="94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9400" b="1" dirty="0" err="1">
                <a:solidFill>
                  <a:srgbClr val="FFC0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94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 </a:t>
            </a:r>
            <a:r>
              <a:rPr lang="es-MX" sz="94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9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8B64C705-827C-4810-8C49-2150B8472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19"/>
          <a:stretch/>
        </p:blipFill>
        <p:spPr>
          <a:xfrm>
            <a:off x="9768114" y="184593"/>
            <a:ext cx="1378857" cy="1743075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1D4394E-DBDF-41DE-A1D7-1F2D6633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044"/>
            <a:ext cx="138131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54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Footlight MT Light</vt:lpstr>
      <vt:lpstr>Tema de Office</vt:lpstr>
      <vt:lpstr>Presentación de PowerPoint</vt:lpstr>
      <vt:lpstr>Sales System LIROZ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Trevor</dc:creator>
  <cp:lastModifiedBy>Trevor</cp:lastModifiedBy>
  <cp:revision>5</cp:revision>
  <dcterms:created xsi:type="dcterms:W3CDTF">2020-09-11T15:20:08Z</dcterms:created>
  <dcterms:modified xsi:type="dcterms:W3CDTF">2020-09-11T17:45:58Z</dcterms:modified>
</cp:coreProperties>
</file>