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C5500-F997-4C0D-B33B-3F5D2588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0A512-2A7D-4F18-864A-F4ECADBC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59B04-00E3-4C88-81B4-846BB602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97B8-D799-4F6D-82B1-AF6D7B33C320}" type="datetimeFigureOut">
              <a:rPr lang="es-MX" smtClean="0"/>
              <a:t>03/10/2021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838579-C21F-4AAD-BE4C-B245E4B7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148386-BA08-4936-BA44-BF8F932E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F696-2871-448C-A247-75C6304912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579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1930C-4D4B-4824-AEE8-FDE16B6F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20D815-4E5D-4760-AA78-A8C93589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ADF81-7589-4E84-A9EF-00ABA2B8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97B8-D799-4F6D-82B1-AF6D7B33C320}" type="datetimeFigureOut">
              <a:rPr lang="es-MX" smtClean="0"/>
              <a:t>03/10/2021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6D0D3D-44C0-41D2-BF0B-BB639AA0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2A51E5-399C-4F37-8E83-B8A7F200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F696-2871-448C-A247-75C6304912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02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A701A1-4ED9-4FA2-B9C7-D215E4B42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16FB66-ADB1-4816-961B-9DC48F372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5E71C-CBAD-4C66-9381-E2132CA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97B8-D799-4F6D-82B1-AF6D7B33C320}" type="datetimeFigureOut">
              <a:rPr lang="es-MX" smtClean="0"/>
              <a:t>03/10/2021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B1934-C9D4-4F35-84F4-65E33EBB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E02137-EFFC-4A32-81C2-2D411B10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F696-2871-448C-A247-75C6304912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12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8E4B3-C755-47EF-B355-FFD6349F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46C6E4-74FF-47AF-9C21-73EB53509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98C385-04A8-4D54-AD44-AE06B33D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97B8-D799-4F6D-82B1-AF6D7B33C320}" type="datetimeFigureOut">
              <a:rPr lang="es-MX" smtClean="0"/>
              <a:t>03/10/2021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C37BE-9522-4287-BE48-EBB9EF38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5C3A3-17EF-4325-9488-0F5FFCC7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F696-2871-448C-A247-75C6304912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299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5D54D-D924-4693-828E-B10AA27F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A8B904-D150-453A-8E8E-9312BEBC8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8A9597-D652-4B9C-AB31-2AC2BBE1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97B8-D799-4F6D-82B1-AF6D7B33C320}" type="datetimeFigureOut">
              <a:rPr lang="es-MX" smtClean="0"/>
              <a:t>03/10/2021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F9310-D75F-4335-8647-B2DA5A01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DEFB2-C142-4FF0-B197-9C4495E5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F696-2871-448C-A247-75C6304912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93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95017-3FEF-4159-A48C-2CC0BE3C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A6A01-4734-4490-A0AA-780E0C1CA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41283E-E25C-4FA9-90A0-9C1E7DA0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7DE759-01FC-4E39-BB8C-B392C67E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97B8-D799-4F6D-82B1-AF6D7B33C320}" type="datetimeFigureOut">
              <a:rPr lang="es-MX" smtClean="0"/>
              <a:t>03/10/2021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F6C0DD-4C6E-403E-90C6-759A621C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F7AAD1-280B-46F1-9A3F-40F66798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F696-2871-448C-A247-75C6304912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57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093CE-0A3A-444A-8F12-48A6FA1E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620AC0-2C17-4503-A1CF-9653D651F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AC37F2-B053-4B0E-B566-F83C96901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C75032-1178-45BE-9E1F-8F182026E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461A38-A8D6-4229-8D18-B40871F14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8269F7-D4D2-4CFE-8CCB-CA21DCCA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97B8-D799-4F6D-82B1-AF6D7B33C320}" type="datetimeFigureOut">
              <a:rPr lang="es-MX" smtClean="0"/>
              <a:t>03/10/2021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C445FE-7539-4689-B9BE-F7796193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DFBA80-8B3B-4DE5-92B0-FE8322E7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F696-2871-448C-A247-75C6304912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405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A4123-FB23-4E87-B671-D5B96003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9318B7-2488-45A8-B4B9-D2CCF52B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97B8-D799-4F6D-82B1-AF6D7B33C320}" type="datetimeFigureOut">
              <a:rPr lang="es-MX" smtClean="0"/>
              <a:t>03/10/2021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9409AB-6E77-4068-B841-5687B33F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DC1057-DFA6-4F33-B399-36511D9B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F696-2871-448C-A247-75C6304912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97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E5F286-1BA5-4FA8-8587-4E4D7A52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97B8-D799-4F6D-82B1-AF6D7B33C320}" type="datetimeFigureOut">
              <a:rPr lang="es-MX" smtClean="0"/>
              <a:t>03/10/2021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DC157A-6928-4965-BAE6-8BE505C7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C6E2ED-11EF-4BA6-B46E-7F7C58CB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F696-2871-448C-A247-75C6304912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97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907F6-8DC0-475F-B281-40853813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1C49F-726D-471B-8758-71E19F43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5652CA-00FC-41C0-8476-645A7F36E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F113D-F820-4903-BD9D-927E01B1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97B8-D799-4F6D-82B1-AF6D7B33C320}" type="datetimeFigureOut">
              <a:rPr lang="es-MX" smtClean="0"/>
              <a:t>03/10/2021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82B0C4-C783-4B7D-97CD-FC45B7FE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B36EDA-5946-4D1B-8537-821ACDAB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F696-2871-448C-A247-75C6304912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86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01A25-698B-43FA-AF47-1B876597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1ED50B-0245-4D44-B046-720714103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FB87F5-A2E2-4995-A56D-E3048C8D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CB09D2-6F26-48E0-98A7-D59CACC4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97B8-D799-4F6D-82B1-AF6D7B33C320}" type="datetimeFigureOut">
              <a:rPr lang="es-MX" smtClean="0"/>
              <a:t>03/10/2021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90D0DE-1CC3-4811-9E06-F7CE33AA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7E7413-6F29-4373-8923-455C81E8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F696-2871-448C-A247-75C6304912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67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4F729F-BD39-4AD2-A425-C82C2FD3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3A33E2-D8BD-429C-A15E-D61A8C2A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B69AF0-E4C0-4644-B940-756DF3DA3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97B8-D799-4F6D-82B1-AF6D7B33C320}" type="datetimeFigureOut">
              <a:rPr lang="es-MX" smtClean="0"/>
              <a:t>03/10/2021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DB011A-8A44-4780-BCC2-8D43A7A7C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38CAA-4F7B-4181-9230-ACAE4CF12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F696-2871-448C-A247-75C6304912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593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Botella de refresco&#10;&#10;Descripción generada automáticamente">
            <a:extLst>
              <a:ext uri="{FF2B5EF4-FFF2-40B4-BE49-F238E27FC236}">
                <a16:creationId xmlns:a16="http://schemas.microsoft.com/office/drawing/2014/main" id="{54D85191-747A-4DAF-9816-054D897F8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" r="1" b="1"/>
          <a:stretch/>
        </p:blipFill>
        <p:spPr>
          <a:xfrm>
            <a:off x="5197991" y="824720"/>
            <a:ext cx="6885152" cy="4659314"/>
          </a:xfrm>
          <a:custGeom>
            <a:avLst/>
            <a:gdLst/>
            <a:ahLst/>
            <a:cxnLst/>
            <a:rect l="l" t="t" r="r" b="b"/>
            <a:pathLst>
              <a:path w="8678780" h="5873097">
                <a:moveTo>
                  <a:pt x="1379513" y="25"/>
                </a:moveTo>
                <a:cubicBezTo>
                  <a:pt x="1399326" y="458"/>
                  <a:pt x="1419819" y="6516"/>
                  <a:pt x="1438386" y="8439"/>
                </a:cubicBezTo>
                <a:cubicBezTo>
                  <a:pt x="1848256" y="51517"/>
                  <a:pt x="2258124" y="98056"/>
                  <a:pt x="2668443" y="139209"/>
                </a:cubicBezTo>
                <a:cubicBezTo>
                  <a:pt x="3052045" y="177671"/>
                  <a:pt x="3438361" y="186516"/>
                  <a:pt x="3823773" y="206516"/>
                </a:cubicBezTo>
                <a:cubicBezTo>
                  <a:pt x="4290252" y="230748"/>
                  <a:pt x="4755825" y="264980"/>
                  <a:pt x="5219588" y="318825"/>
                </a:cubicBezTo>
                <a:cubicBezTo>
                  <a:pt x="5541595" y="356518"/>
                  <a:pt x="5866772" y="382670"/>
                  <a:pt x="6193307" y="352672"/>
                </a:cubicBezTo>
                <a:cubicBezTo>
                  <a:pt x="6209610" y="351131"/>
                  <a:pt x="6228180" y="346134"/>
                  <a:pt x="6241767" y="351131"/>
                </a:cubicBezTo>
                <a:cubicBezTo>
                  <a:pt x="6400280" y="407287"/>
                  <a:pt x="6573284" y="366901"/>
                  <a:pt x="6737683" y="402287"/>
                </a:cubicBezTo>
                <a:cubicBezTo>
                  <a:pt x="6695564" y="538826"/>
                  <a:pt x="6514862" y="527670"/>
                  <a:pt x="6412962" y="622288"/>
                </a:cubicBezTo>
                <a:cubicBezTo>
                  <a:pt x="6579172" y="659979"/>
                  <a:pt x="6728627" y="698057"/>
                  <a:pt x="6880346" y="726518"/>
                </a:cubicBezTo>
                <a:cubicBezTo>
                  <a:pt x="7041122" y="756519"/>
                  <a:pt x="7177442" y="837673"/>
                  <a:pt x="7334594" y="873826"/>
                </a:cubicBezTo>
                <a:cubicBezTo>
                  <a:pt x="7368112" y="881518"/>
                  <a:pt x="7408419" y="908442"/>
                  <a:pt x="7420192" y="934596"/>
                </a:cubicBezTo>
                <a:cubicBezTo>
                  <a:pt x="7458235" y="1019211"/>
                  <a:pt x="8217735" y="1256521"/>
                  <a:pt x="8128063" y="1331904"/>
                </a:cubicBezTo>
                <a:cubicBezTo>
                  <a:pt x="8090926" y="1363059"/>
                  <a:pt x="8042918" y="1385367"/>
                  <a:pt x="7992648" y="1416136"/>
                </a:cubicBezTo>
                <a:cubicBezTo>
                  <a:pt x="8068283" y="1474214"/>
                  <a:pt x="8153426" y="1499598"/>
                  <a:pt x="8244004" y="1516906"/>
                </a:cubicBezTo>
                <a:cubicBezTo>
                  <a:pt x="8271178" y="1522290"/>
                  <a:pt x="8297900" y="1533059"/>
                  <a:pt x="8300615" y="1559214"/>
                </a:cubicBezTo>
                <a:cubicBezTo>
                  <a:pt x="8303332" y="1586521"/>
                  <a:pt x="8275706" y="1597289"/>
                  <a:pt x="8252610" y="1609983"/>
                </a:cubicBezTo>
                <a:cubicBezTo>
                  <a:pt x="8220454" y="1627674"/>
                  <a:pt x="8189205" y="1643059"/>
                  <a:pt x="8148444" y="1645368"/>
                </a:cubicBezTo>
                <a:cubicBezTo>
                  <a:pt x="8081415" y="1648828"/>
                  <a:pt x="8049262" y="1698059"/>
                  <a:pt x="8010314" y="1734983"/>
                </a:cubicBezTo>
                <a:cubicBezTo>
                  <a:pt x="7988574" y="1755753"/>
                  <a:pt x="7977704" y="1797675"/>
                  <a:pt x="8015746" y="1804984"/>
                </a:cubicBezTo>
                <a:cubicBezTo>
                  <a:pt x="8107232" y="1822675"/>
                  <a:pt x="8099984" y="1873831"/>
                  <a:pt x="8097722" y="1931908"/>
                </a:cubicBezTo>
                <a:cubicBezTo>
                  <a:pt x="8094550" y="2003830"/>
                  <a:pt x="8040654" y="2036908"/>
                  <a:pt x="7974534" y="2064601"/>
                </a:cubicBezTo>
                <a:cubicBezTo>
                  <a:pt x="7951888" y="2074215"/>
                  <a:pt x="7919734" y="2073829"/>
                  <a:pt x="7911128" y="2103831"/>
                </a:cubicBezTo>
                <a:cubicBezTo>
                  <a:pt x="7948266" y="2132293"/>
                  <a:pt x="7993555" y="2109215"/>
                  <a:pt x="8033411" y="2117292"/>
                </a:cubicBezTo>
                <a:cubicBezTo>
                  <a:pt x="8066471" y="2123831"/>
                  <a:pt x="8121271" y="2120370"/>
                  <a:pt x="8075982" y="2172677"/>
                </a:cubicBezTo>
                <a:cubicBezTo>
                  <a:pt x="8062847" y="2187676"/>
                  <a:pt x="8078246" y="2199215"/>
                  <a:pt x="8095004" y="2200369"/>
                </a:cubicBezTo>
                <a:cubicBezTo>
                  <a:pt x="8229060" y="2212293"/>
                  <a:pt x="8167466" y="2318063"/>
                  <a:pt x="8210492" y="2373833"/>
                </a:cubicBezTo>
                <a:cubicBezTo>
                  <a:pt x="8222264" y="2389215"/>
                  <a:pt x="8209584" y="2415754"/>
                  <a:pt x="8191016" y="2422293"/>
                </a:cubicBezTo>
                <a:cubicBezTo>
                  <a:pt x="8072357" y="2465372"/>
                  <a:pt x="8056054" y="2568063"/>
                  <a:pt x="7998536" y="2656525"/>
                </a:cubicBezTo>
                <a:cubicBezTo>
                  <a:pt x="8061036" y="2691525"/>
                  <a:pt x="8135764" y="2699217"/>
                  <a:pt x="8203244" y="2721909"/>
                </a:cubicBezTo>
                <a:cubicBezTo>
                  <a:pt x="8273442" y="2745756"/>
                  <a:pt x="8273442" y="2763447"/>
                  <a:pt x="8215472" y="2832678"/>
                </a:cubicBezTo>
                <a:cubicBezTo>
                  <a:pt x="8366284" y="2847680"/>
                  <a:pt x="8366284" y="2847680"/>
                  <a:pt x="8319638" y="2956526"/>
                </a:cubicBezTo>
                <a:cubicBezTo>
                  <a:pt x="8445996" y="2966525"/>
                  <a:pt x="8529327" y="3018064"/>
                  <a:pt x="8548800" y="3130757"/>
                </a:cubicBezTo>
                <a:cubicBezTo>
                  <a:pt x="8558311" y="3185372"/>
                  <a:pt x="8615377" y="3211141"/>
                  <a:pt x="8678780" y="3247679"/>
                </a:cubicBezTo>
                <a:cubicBezTo>
                  <a:pt x="8599978" y="3283066"/>
                  <a:pt x="8546537" y="3356911"/>
                  <a:pt x="8454599" y="3278833"/>
                </a:cubicBezTo>
                <a:cubicBezTo>
                  <a:pt x="8421087" y="3250373"/>
                  <a:pt x="8424254" y="3286526"/>
                  <a:pt x="8419728" y="3296911"/>
                </a:cubicBezTo>
                <a:cubicBezTo>
                  <a:pt x="8408859" y="3322295"/>
                  <a:pt x="8431501" y="3339218"/>
                  <a:pt x="8446448" y="3358448"/>
                </a:cubicBezTo>
                <a:cubicBezTo>
                  <a:pt x="8460939" y="3377681"/>
                  <a:pt x="8478149" y="3398064"/>
                  <a:pt x="8482226" y="3419605"/>
                </a:cubicBezTo>
                <a:cubicBezTo>
                  <a:pt x="8484942" y="3434604"/>
                  <a:pt x="8471809" y="3456526"/>
                  <a:pt x="8457318" y="3467682"/>
                </a:cubicBezTo>
                <a:cubicBezTo>
                  <a:pt x="8381232" y="3526527"/>
                  <a:pt x="8426520" y="3658836"/>
                  <a:pt x="8282501" y="3675759"/>
                </a:cubicBezTo>
                <a:cubicBezTo>
                  <a:pt x="8217735" y="3683450"/>
                  <a:pt x="8186486" y="3731913"/>
                  <a:pt x="8138932" y="3758451"/>
                </a:cubicBezTo>
                <a:cubicBezTo>
                  <a:pt x="7973628" y="3851144"/>
                  <a:pt x="7863120" y="3970376"/>
                  <a:pt x="7811946" y="4134221"/>
                </a:cubicBezTo>
                <a:cubicBezTo>
                  <a:pt x="7797906" y="4179605"/>
                  <a:pt x="7744010" y="4216145"/>
                  <a:pt x="7709139" y="4256145"/>
                </a:cubicBezTo>
                <a:cubicBezTo>
                  <a:pt x="7725896" y="4285376"/>
                  <a:pt x="7817379" y="4222298"/>
                  <a:pt x="7785224" y="4299221"/>
                </a:cubicBezTo>
                <a:cubicBezTo>
                  <a:pt x="7760768" y="4356915"/>
                  <a:pt x="7698269" y="4392684"/>
                  <a:pt x="7639392" y="4426916"/>
                </a:cubicBezTo>
                <a:cubicBezTo>
                  <a:pt x="7572364" y="4465762"/>
                  <a:pt x="7498091" y="4496914"/>
                  <a:pt x="7467746" y="4568838"/>
                </a:cubicBezTo>
                <a:cubicBezTo>
                  <a:pt x="7461405" y="4584223"/>
                  <a:pt x="7441025" y="4600376"/>
                  <a:pt x="7422910" y="4606531"/>
                </a:cubicBezTo>
                <a:cubicBezTo>
                  <a:pt x="6478176" y="5872304"/>
                  <a:pt x="4152572" y="5880765"/>
                  <a:pt x="3884462" y="5871919"/>
                </a:cubicBezTo>
                <a:cubicBezTo>
                  <a:pt x="3559738" y="5860765"/>
                  <a:pt x="3252674" y="5782688"/>
                  <a:pt x="2951503" y="5685381"/>
                </a:cubicBezTo>
                <a:cubicBezTo>
                  <a:pt x="2824239" y="5644226"/>
                  <a:pt x="2706035" y="5585765"/>
                  <a:pt x="2582393" y="5540381"/>
                </a:cubicBezTo>
                <a:cubicBezTo>
                  <a:pt x="2411654" y="5477686"/>
                  <a:pt x="2279862" y="5358071"/>
                  <a:pt x="2109575" y="5307686"/>
                </a:cubicBezTo>
                <a:cubicBezTo>
                  <a:pt x="1934305" y="5255763"/>
                  <a:pt x="1784398" y="5160762"/>
                  <a:pt x="1604145" y="5120379"/>
                </a:cubicBezTo>
                <a:cubicBezTo>
                  <a:pt x="1509040" y="5098840"/>
                  <a:pt x="1417102" y="5059994"/>
                  <a:pt x="1432046" y="4948840"/>
                </a:cubicBezTo>
                <a:cubicBezTo>
                  <a:pt x="1436123" y="4917301"/>
                  <a:pt x="1411214" y="4891532"/>
                  <a:pt x="1371813" y="4900763"/>
                </a:cubicBezTo>
                <a:cubicBezTo>
                  <a:pt x="1296633" y="4918071"/>
                  <a:pt x="1262665" y="4872300"/>
                  <a:pt x="1220998" y="4838069"/>
                </a:cubicBezTo>
                <a:cubicBezTo>
                  <a:pt x="1146725" y="4777302"/>
                  <a:pt x="1076074" y="4712685"/>
                  <a:pt x="957869" y="4702684"/>
                </a:cubicBezTo>
                <a:cubicBezTo>
                  <a:pt x="980512" y="4654991"/>
                  <a:pt x="1019009" y="4661916"/>
                  <a:pt x="1054336" y="4671915"/>
                </a:cubicBezTo>
                <a:cubicBezTo>
                  <a:pt x="1147177" y="4698070"/>
                  <a:pt x="1239115" y="4727684"/>
                  <a:pt x="1331957" y="4753839"/>
                </a:cubicBezTo>
                <a:cubicBezTo>
                  <a:pt x="1392645" y="4770763"/>
                  <a:pt x="1452881" y="4794609"/>
                  <a:pt x="1533949" y="4775761"/>
                </a:cubicBezTo>
                <a:cubicBezTo>
                  <a:pt x="1464202" y="4679607"/>
                  <a:pt x="1345545" y="4662300"/>
                  <a:pt x="1249533" y="4632685"/>
                </a:cubicBezTo>
                <a:cubicBezTo>
                  <a:pt x="1129515" y="4595378"/>
                  <a:pt x="1058865" y="4524991"/>
                  <a:pt x="974172" y="4446530"/>
                </a:cubicBezTo>
                <a:cubicBezTo>
                  <a:pt x="1062487" y="4427683"/>
                  <a:pt x="1117287" y="4485377"/>
                  <a:pt x="1186579" y="4482299"/>
                </a:cubicBezTo>
                <a:cubicBezTo>
                  <a:pt x="1190203" y="4472300"/>
                  <a:pt x="1196544" y="4457684"/>
                  <a:pt x="1195637" y="4457299"/>
                </a:cubicBezTo>
                <a:cubicBezTo>
                  <a:pt x="1082415" y="4414222"/>
                  <a:pt x="1029426" y="4333453"/>
                  <a:pt x="1011761" y="4235759"/>
                </a:cubicBezTo>
                <a:cubicBezTo>
                  <a:pt x="1002706" y="4185376"/>
                  <a:pt x="961492" y="4169607"/>
                  <a:pt x="920731" y="4146528"/>
                </a:cubicBezTo>
                <a:cubicBezTo>
                  <a:pt x="778522" y="4064606"/>
                  <a:pt x="628163" y="3990375"/>
                  <a:pt x="511316" y="3877683"/>
                </a:cubicBezTo>
                <a:cubicBezTo>
                  <a:pt x="646279" y="3892682"/>
                  <a:pt x="754521" y="3966143"/>
                  <a:pt x="899898" y="3997682"/>
                </a:cubicBezTo>
                <a:cubicBezTo>
                  <a:pt x="784411" y="3873836"/>
                  <a:pt x="634956" y="3811144"/>
                  <a:pt x="498636" y="3736143"/>
                </a:cubicBezTo>
                <a:cubicBezTo>
                  <a:pt x="436588" y="3701912"/>
                  <a:pt x="379073" y="3658065"/>
                  <a:pt x="303890" y="3639604"/>
                </a:cubicBezTo>
                <a:cubicBezTo>
                  <a:pt x="277170" y="3633065"/>
                  <a:pt x="233240" y="3619219"/>
                  <a:pt x="254527" y="3582680"/>
                </a:cubicBezTo>
                <a:cubicBezTo>
                  <a:pt x="272641" y="3552297"/>
                  <a:pt x="308419" y="3561526"/>
                  <a:pt x="341028" y="3570373"/>
                </a:cubicBezTo>
                <a:cubicBezTo>
                  <a:pt x="419378" y="3592297"/>
                  <a:pt x="500446" y="3592682"/>
                  <a:pt x="606424" y="3592297"/>
                </a:cubicBezTo>
                <a:cubicBezTo>
                  <a:pt x="517657" y="3491912"/>
                  <a:pt x="355067" y="3521913"/>
                  <a:pt x="278984" y="3416526"/>
                </a:cubicBezTo>
                <a:cubicBezTo>
                  <a:pt x="374088" y="3398064"/>
                  <a:pt x="447458" y="3436142"/>
                  <a:pt x="524452" y="3443448"/>
                </a:cubicBezTo>
                <a:cubicBezTo>
                  <a:pt x="594195" y="3449987"/>
                  <a:pt x="611405" y="3432296"/>
                  <a:pt x="595102" y="3374218"/>
                </a:cubicBezTo>
                <a:cubicBezTo>
                  <a:pt x="569741" y="3283833"/>
                  <a:pt x="607782" y="3237678"/>
                  <a:pt x="709231" y="3262295"/>
                </a:cubicBezTo>
                <a:cubicBezTo>
                  <a:pt x="803432" y="3285372"/>
                  <a:pt x="813394" y="3251526"/>
                  <a:pt x="788033" y="3199987"/>
                </a:cubicBezTo>
                <a:cubicBezTo>
                  <a:pt x="751802" y="3124988"/>
                  <a:pt x="793015" y="3066910"/>
                  <a:pt x="821094" y="3003833"/>
                </a:cubicBezTo>
                <a:cubicBezTo>
                  <a:pt x="864120" y="2907680"/>
                  <a:pt x="846003" y="2860755"/>
                  <a:pt x="753161" y="2789218"/>
                </a:cubicBezTo>
                <a:cubicBezTo>
                  <a:pt x="701080" y="2749216"/>
                  <a:pt x="644921" y="2715371"/>
                  <a:pt x="569285" y="2680756"/>
                </a:cubicBezTo>
                <a:cubicBezTo>
                  <a:pt x="743651" y="2661909"/>
                  <a:pt x="560683" y="2598448"/>
                  <a:pt x="622275" y="2558832"/>
                </a:cubicBezTo>
                <a:cubicBezTo>
                  <a:pt x="745462" y="2542678"/>
                  <a:pt x="846003" y="2668833"/>
                  <a:pt x="1013576" y="2632679"/>
                </a:cubicBezTo>
                <a:cubicBezTo>
                  <a:pt x="806602" y="2523446"/>
                  <a:pt x="577892" y="2487677"/>
                  <a:pt x="427984" y="2342293"/>
                </a:cubicBezTo>
                <a:cubicBezTo>
                  <a:pt x="462405" y="2309216"/>
                  <a:pt x="496823" y="2339985"/>
                  <a:pt x="526263" y="2327678"/>
                </a:cubicBezTo>
                <a:cubicBezTo>
                  <a:pt x="525356" y="2319985"/>
                  <a:pt x="527622" y="2308446"/>
                  <a:pt x="522186" y="2304986"/>
                </a:cubicBezTo>
                <a:cubicBezTo>
                  <a:pt x="410323" y="2225754"/>
                  <a:pt x="408509" y="2223831"/>
                  <a:pt x="528526" y="2165368"/>
                </a:cubicBezTo>
                <a:cubicBezTo>
                  <a:pt x="570645" y="2144984"/>
                  <a:pt x="567023" y="2126906"/>
                  <a:pt x="544832" y="2101138"/>
                </a:cubicBezTo>
                <a:cubicBezTo>
                  <a:pt x="528978" y="2083061"/>
                  <a:pt x="509957" y="2066906"/>
                  <a:pt x="519016" y="2027291"/>
                </a:cubicBezTo>
                <a:cubicBezTo>
                  <a:pt x="584685" y="2078062"/>
                  <a:pt x="902162" y="2061522"/>
                  <a:pt x="958321" y="2056137"/>
                </a:cubicBezTo>
                <a:cubicBezTo>
                  <a:pt x="1021272" y="2050369"/>
                  <a:pt x="1083319" y="2025753"/>
                  <a:pt x="1149440" y="2039214"/>
                </a:cubicBezTo>
                <a:cubicBezTo>
                  <a:pt x="1202430" y="2049985"/>
                  <a:pt x="1447897" y="2154215"/>
                  <a:pt x="1482772" y="2034599"/>
                </a:cubicBezTo>
                <a:cubicBezTo>
                  <a:pt x="1484583" y="2028831"/>
                  <a:pt x="1583765" y="2042293"/>
                  <a:pt x="1637208" y="2048831"/>
                </a:cubicBezTo>
                <a:cubicBezTo>
                  <a:pt x="1684309" y="2054216"/>
                  <a:pt x="1737297" y="2078062"/>
                  <a:pt x="1768999" y="2030369"/>
                </a:cubicBezTo>
                <a:cubicBezTo>
                  <a:pt x="1787568" y="2002293"/>
                  <a:pt x="1711030" y="1948062"/>
                  <a:pt x="1642642" y="1943445"/>
                </a:cubicBezTo>
                <a:cubicBezTo>
                  <a:pt x="1583312" y="1939214"/>
                  <a:pt x="1521266" y="1933060"/>
                  <a:pt x="1464655" y="1944599"/>
                </a:cubicBezTo>
                <a:cubicBezTo>
                  <a:pt x="1394911" y="1958446"/>
                  <a:pt x="1357322" y="1936138"/>
                  <a:pt x="1337846" y="1888061"/>
                </a:cubicBezTo>
                <a:cubicBezTo>
                  <a:pt x="1316106" y="1834985"/>
                  <a:pt x="1274439" y="1810368"/>
                  <a:pt x="1216924" y="1785752"/>
                </a:cubicBezTo>
                <a:cubicBezTo>
                  <a:pt x="1077431" y="1726138"/>
                  <a:pt x="943377" y="1657291"/>
                  <a:pt x="790299" y="1622676"/>
                </a:cubicBezTo>
                <a:cubicBezTo>
                  <a:pt x="759953" y="1615751"/>
                  <a:pt x="726441" y="1606521"/>
                  <a:pt x="712401" y="1560751"/>
                </a:cubicBezTo>
                <a:cubicBezTo>
                  <a:pt x="1126798" y="1629213"/>
                  <a:pt x="1504511" y="1807676"/>
                  <a:pt x="1932039" y="1797291"/>
                </a:cubicBezTo>
                <a:cubicBezTo>
                  <a:pt x="1815195" y="1740752"/>
                  <a:pt x="1679780" y="1737675"/>
                  <a:pt x="1555234" y="1698059"/>
                </a:cubicBezTo>
                <a:cubicBezTo>
                  <a:pt x="1643549" y="1668444"/>
                  <a:pt x="1726428" y="1699213"/>
                  <a:pt x="1810212" y="1716137"/>
                </a:cubicBezTo>
                <a:cubicBezTo>
                  <a:pt x="1880410" y="1729982"/>
                  <a:pt x="1943817" y="1732290"/>
                  <a:pt x="1951515" y="1649598"/>
                </a:cubicBezTo>
                <a:cubicBezTo>
                  <a:pt x="1948798" y="1644214"/>
                  <a:pt x="1949249" y="1637291"/>
                  <a:pt x="1949704" y="1630753"/>
                </a:cubicBezTo>
                <a:cubicBezTo>
                  <a:pt x="1926152" y="1596522"/>
                  <a:pt x="1889468" y="1578830"/>
                  <a:pt x="1845990" y="1568828"/>
                </a:cubicBezTo>
                <a:cubicBezTo>
                  <a:pt x="1819722" y="1562674"/>
                  <a:pt x="1784851" y="1553443"/>
                  <a:pt x="1785302" y="1528829"/>
                </a:cubicBezTo>
                <a:cubicBezTo>
                  <a:pt x="1786662" y="1437674"/>
                  <a:pt x="1702878" y="1411136"/>
                  <a:pt x="1619092" y="1384597"/>
                </a:cubicBezTo>
                <a:cubicBezTo>
                  <a:pt x="1665740" y="1339213"/>
                  <a:pt x="1702423" y="1372674"/>
                  <a:pt x="1737750" y="1369214"/>
                </a:cubicBezTo>
                <a:cubicBezTo>
                  <a:pt x="1760848" y="1366906"/>
                  <a:pt x="1781679" y="1362675"/>
                  <a:pt x="1781679" y="1339213"/>
                </a:cubicBezTo>
                <a:cubicBezTo>
                  <a:pt x="1782132" y="1319597"/>
                  <a:pt x="1771262" y="1297288"/>
                  <a:pt x="1748620" y="1296905"/>
                </a:cubicBezTo>
                <a:cubicBezTo>
                  <a:pt x="1606863" y="1293442"/>
                  <a:pt x="1528513" y="1167288"/>
                  <a:pt x="1381324" y="1166904"/>
                </a:cubicBezTo>
                <a:cubicBezTo>
                  <a:pt x="1293462" y="1166904"/>
                  <a:pt x="1427065" y="1095751"/>
                  <a:pt x="1352792" y="1066135"/>
                </a:cubicBezTo>
                <a:cubicBezTo>
                  <a:pt x="1336486" y="1059596"/>
                  <a:pt x="1395363" y="1049597"/>
                  <a:pt x="1421631" y="1051135"/>
                </a:cubicBezTo>
                <a:cubicBezTo>
                  <a:pt x="1447445" y="1052673"/>
                  <a:pt x="1470543" y="1071519"/>
                  <a:pt x="1501793" y="1058058"/>
                </a:cubicBezTo>
                <a:cubicBezTo>
                  <a:pt x="1519003" y="1009981"/>
                  <a:pt x="1474621" y="992289"/>
                  <a:pt x="1437935" y="978826"/>
                </a:cubicBezTo>
                <a:cubicBezTo>
                  <a:pt x="1353244" y="947673"/>
                  <a:pt x="1270817" y="909981"/>
                  <a:pt x="1177975" y="898826"/>
                </a:cubicBezTo>
                <a:cubicBezTo>
                  <a:pt x="1144915" y="894980"/>
                  <a:pt x="1225528" y="843440"/>
                  <a:pt x="1241378" y="825366"/>
                </a:cubicBezTo>
                <a:cubicBezTo>
                  <a:pt x="867743" y="635366"/>
                  <a:pt x="418474" y="644980"/>
                  <a:pt x="0" y="491517"/>
                </a:cubicBezTo>
                <a:cubicBezTo>
                  <a:pt x="92391" y="461518"/>
                  <a:pt x="160326" y="483440"/>
                  <a:pt x="223277" y="488057"/>
                </a:cubicBezTo>
                <a:cubicBezTo>
                  <a:pt x="380429" y="499594"/>
                  <a:pt x="535773" y="523440"/>
                  <a:pt x="692473" y="537671"/>
                </a:cubicBezTo>
                <a:cubicBezTo>
                  <a:pt x="769465" y="544594"/>
                  <a:pt x="841022" y="570749"/>
                  <a:pt x="927071" y="529211"/>
                </a:cubicBezTo>
                <a:cubicBezTo>
                  <a:pt x="984589" y="501518"/>
                  <a:pt x="1076527" y="531517"/>
                  <a:pt x="1147177" y="556134"/>
                </a:cubicBezTo>
                <a:cubicBezTo>
                  <a:pt x="1205600" y="576517"/>
                  <a:pt x="1261306" y="581901"/>
                  <a:pt x="1338752" y="556134"/>
                </a:cubicBezTo>
                <a:cubicBezTo>
                  <a:pt x="1268554" y="540364"/>
                  <a:pt x="1214658" y="526519"/>
                  <a:pt x="1159406" y="516901"/>
                </a:cubicBezTo>
                <a:cubicBezTo>
                  <a:pt x="1115475" y="509211"/>
                  <a:pt x="1220094" y="478056"/>
                  <a:pt x="1273535" y="481902"/>
                </a:cubicBezTo>
                <a:cubicBezTo>
                  <a:pt x="1348263" y="487287"/>
                  <a:pt x="1306144" y="467287"/>
                  <a:pt x="1293462" y="439595"/>
                </a:cubicBezTo>
                <a:cubicBezTo>
                  <a:pt x="1279875" y="409979"/>
                  <a:pt x="1320183" y="400749"/>
                  <a:pt x="1345545" y="406900"/>
                </a:cubicBezTo>
                <a:cubicBezTo>
                  <a:pt x="1442916" y="431133"/>
                  <a:pt x="1539834" y="388441"/>
                  <a:pt x="1640379" y="423057"/>
                </a:cubicBezTo>
                <a:cubicBezTo>
                  <a:pt x="1615015" y="337670"/>
                  <a:pt x="1560215" y="300363"/>
                  <a:pt x="1445634" y="288439"/>
                </a:cubicBezTo>
                <a:cubicBezTo>
                  <a:pt x="1402608" y="283826"/>
                  <a:pt x="1357773" y="290748"/>
                  <a:pt x="1320636" y="266131"/>
                </a:cubicBezTo>
                <a:cubicBezTo>
                  <a:pt x="1299349" y="251902"/>
                  <a:pt x="1275346" y="234978"/>
                  <a:pt x="1292104" y="208824"/>
                </a:cubicBezTo>
                <a:cubicBezTo>
                  <a:pt x="1303877" y="190363"/>
                  <a:pt x="1329242" y="190363"/>
                  <a:pt x="1350074" y="196517"/>
                </a:cubicBezTo>
                <a:cubicBezTo>
                  <a:pt x="1443371" y="223826"/>
                  <a:pt x="1540741" y="233825"/>
                  <a:pt x="1638113" y="243826"/>
                </a:cubicBezTo>
                <a:cubicBezTo>
                  <a:pt x="1653059" y="245364"/>
                  <a:pt x="1669814" y="250365"/>
                  <a:pt x="1686573" y="224977"/>
                </a:cubicBezTo>
                <a:cubicBezTo>
                  <a:pt x="1504511" y="183824"/>
                  <a:pt x="1331505" y="125362"/>
                  <a:pt x="1144459" y="102670"/>
                </a:cubicBezTo>
                <a:cubicBezTo>
                  <a:pt x="1147177" y="91900"/>
                  <a:pt x="1149896" y="81131"/>
                  <a:pt x="1152614" y="70362"/>
                </a:cubicBezTo>
                <a:cubicBezTo>
                  <a:pt x="1298896" y="85746"/>
                  <a:pt x="1445182" y="101131"/>
                  <a:pt x="1629961" y="120363"/>
                </a:cubicBezTo>
                <a:cubicBezTo>
                  <a:pt x="1516284" y="59207"/>
                  <a:pt x="1408951" y="79594"/>
                  <a:pt x="1324712" y="25362"/>
                </a:cubicBezTo>
                <a:cubicBezTo>
                  <a:pt x="1340563" y="4786"/>
                  <a:pt x="1359698" y="-407"/>
                  <a:pt x="1379513" y="2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021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a botella de cerveza&#10;&#10;Descripción generada automáticamente">
            <a:extLst>
              <a:ext uri="{FF2B5EF4-FFF2-40B4-BE49-F238E27FC236}">
                <a16:creationId xmlns:a16="http://schemas.microsoft.com/office/drawing/2014/main" id="{D8204964-004E-4FB4-9C14-9A987FBE3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4" b="-2"/>
          <a:stretch/>
        </p:blipFill>
        <p:spPr>
          <a:xfrm>
            <a:off x="5450109" y="923730"/>
            <a:ext cx="6738843" cy="4560304"/>
          </a:xfrm>
          <a:custGeom>
            <a:avLst/>
            <a:gdLst/>
            <a:ahLst/>
            <a:cxnLst/>
            <a:rect l="l" t="t" r="r" b="b"/>
            <a:pathLst>
              <a:path w="8678780" h="5873097">
                <a:moveTo>
                  <a:pt x="1379513" y="25"/>
                </a:moveTo>
                <a:cubicBezTo>
                  <a:pt x="1399326" y="458"/>
                  <a:pt x="1419819" y="6516"/>
                  <a:pt x="1438386" y="8439"/>
                </a:cubicBezTo>
                <a:cubicBezTo>
                  <a:pt x="1848256" y="51517"/>
                  <a:pt x="2258124" y="98056"/>
                  <a:pt x="2668443" y="139209"/>
                </a:cubicBezTo>
                <a:cubicBezTo>
                  <a:pt x="3052045" y="177671"/>
                  <a:pt x="3438361" y="186516"/>
                  <a:pt x="3823773" y="206516"/>
                </a:cubicBezTo>
                <a:cubicBezTo>
                  <a:pt x="4290252" y="230748"/>
                  <a:pt x="4755825" y="264980"/>
                  <a:pt x="5219588" y="318825"/>
                </a:cubicBezTo>
                <a:cubicBezTo>
                  <a:pt x="5541595" y="356518"/>
                  <a:pt x="5866772" y="382670"/>
                  <a:pt x="6193307" y="352672"/>
                </a:cubicBezTo>
                <a:cubicBezTo>
                  <a:pt x="6209610" y="351131"/>
                  <a:pt x="6228180" y="346134"/>
                  <a:pt x="6241767" y="351131"/>
                </a:cubicBezTo>
                <a:cubicBezTo>
                  <a:pt x="6400280" y="407287"/>
                  <a:pt x="6573284" y="366901"/>
                  <a:pt x="6737683" y="402287"/>
                </a:cubicBezTo>
                <a:cubicBezTo>
                  <a:pt x="6695564" y="538826"/>
                  <a:pt x="6514862" y="527670"/>
                  <a:pt x="6412962" y="622288"/>
                </a:cubicBezTo>
                <a:cubicBezTo>
                  <a:pt x="6579172" y="659979"/>
                  <a:pt x="6728627" y="698057"/>
                  <a:pt x="6880346" y="726518"/>
                </a:cubicBezTo>
                <a:cubicBezTo>
                  <a:pt x="7041122" y="756519"/>
                  <a:pt x="7177442" y="837673"/>
                  <a:pt x="7334594" y="873826"/>
                </a:cubicBezTo>
                <a:cubicBezTo>
                  <a:pt x="7368112" y="881518"/>
                  <a:pt x="7408419" y="908442"/>
                  <a:pt x="7420192" y="934596"/>
                </a:cubicBezTo>
                <a:cubicBezTo>
                  <a:pt x="7458235" y="1019211"/>
                  <a:pt x="8217735" y="1256521"/>
                  <a:pt x="8128063" y="1331904"/>
                </a:cubicBezTo>
                <a:cubicBezTo>
                  <a:pt x="8090926" y="1363059"/>
                  <a:pt x="8042918" y="1385367"/>
                  <a:pt x="7992648" y="1416136"/>
                </a:cubicBezTo>
                <a:cubicBezTo>
                  <a:pt x="8068283" y="1474214"/>
                  <a:pt x="8153426" y="1499598"/>
                  <a:pt x="8244004" y="1516906"/>
                </a:cubicBezTo>
                <a:cubicBezTo>
                  <a:pt x="8271178" y="1522290"/>
                  <a:pt x="8297900" y="1533059"/>
                  <a:pt x="8300615" y="1559214"/>
                </a:cubicBezTo>
                <a:cubicBezTo>
                  <a:pt x="8303332" y="1586521"/>
                  <a:pt x="8275706" y="1597289"/>
                  <a:pt x="8252610" y="1609983"/>
                </a:cubicBezTo>
                <a:cubicBezTo>
                  <a:pt x="8220454" y="1627674"/>
                  <a:pt x="8189205" y="1643059"/>
                  <a:pt x="8148444" y="1645368"/>
                </a:cubicBezTo>
                <a:cubicBezTo>
                  <a:pt x="8081415" y="1648828"/>
                  <a:pt x="8049262" y="1698059"/>
                  <a:pt x="8010314" y="1734983"/>
                </a:cubicBezTo>
                <a:cubicBezTo>
                  <a:pt x="7988574" y="1755753"/>
                  <a:pt x="7977704" y="1797675"/>
                  <a:pt x="8015746" y="1804984"/>
                </a:cubicBezTo>
                <a:cubicBezTo>
                  <a:pt x="8107232" y="1822675"/>
                  <a:pt x="8099984" y="1873831"/>
                  <a:pt x="8097722" y="1931908"/>
                </a:cubicBezTo>
                <a:cubicBezTo>
                  <a:pt x="8094550" y="2003830"/>
                  <a:pt x="8040654" y="2036908"/>
                  <a:pt x="7974534" y="2064601"/>
                </a:cubicBezTo>
                <a:cubicBezTo>
                  <a:pt x="7951888" y="2074215"/>
                  <a:pt x="7919734" y="2073829"/>
                  <a:pt x="7911128" y="2103831"/>
                </a:cubicBezTo>
                <a:cubicBezTo>
                  <a:pt x="7948266" y="2132293"/>
                  <a:pt x="7993555" y="2109215"/>
                  <a:pt x="8033411" y="2117292"/>
                </a:cubicBezTo>
                <a:cubicBezTo>
                  <a:pt x="8066471" y="2123831"/>
                  <a:pt x="8121271" y="2120370"/>
                  <a:pt x="8075982" y="2172677"/>
                </a:cubicBezTo>
                <a:cubicBezTo>
                  <a:pt x="8062847" y="2187676"/>
                  <a:pt x="8078246" y="2199215"/>
                  <a:pt x="8095004" y="2200369"/>
                </a:cubicBezTo>
                <a:cubicBezTo>
                  <a:pt x="8229060" y="2212293"/>
                  <a:pt x="8167466" y="2318063"/>
                  <a:pt x="8210492" y="2373833"/>
                </a:cubicBezTo>
                <a:cubicBezTo>
                  <a:pt x="8222264" y="2389215"/>
                  <a:pt x="8209584" y="2415754"/>
                  <a:pt x="8191016" y="2422293"/>
                </a:cubicBezTo>
                <a:cubicBezTo>
                  <a:pt x="8072357" y="2465372"/>
                  <a:pt x="8056054" y="2568063"/>
                  <a:pt x="7998536" y="2656525"/>
                </a:cubicBezTo>
                <a:cubicBezTo>
                  <a:pt x="8061036" y="2691525"/>
                  <a:pt x="8135764" y="2699217"/>
                  <a:pt x="8203244" y="2721909"/>
                </a:cubicBezTo>
                <a:cubicBezTo>
                  <a:pt x="8273442" y="2745756"/>
                  <a:pt x="8273442" y="2763447"/>
                  <a:pt x="8215472" y="2832678"/>
                </a:cubicBezTo>
                <a:cubicBezTo>
                  <a:pt x="8366284" y="2847680"/>
                  <a:pt x="8366284" y="2847680"/>
                  <a:pt x="8319638" y="2956526"/>
                </a:cubicBezTo>
                <a:cubicBezTo>
                  <a:pt x="8445996" y="2966525"/>
                  <a:pt x="8529327" y="3018064"/>
                  <a:pt x="8548800" y="3130757"/>
                </a:cubicBezTo>
                <a:cubicBezTo>
                  <a:pt x="8558311" y="3185372"/>
                  <a:pt x="8615377" y="3211141"/>
                  <a:pt x="8678780" y="3247679"/>
                </a:cubicBezTo>
                <a:cubicBezTo>
                  <a:pt x="8599978" y="3283066"/>
                  <a:pt x="8546537" y="3356911"/>
                  <a:pt x="8454599" y="3278833"/>
                </a:cubicBezTo>
                <a:cubicBezTo>
                  <a:pt x="8421087" y="3250373"/>
                  <a:pt x="8424254" y="3286526"/>
                  <a:pt x="8419728" y="3296911"/>
                </a:cubicBezTo>
                <a:cubicBezTo>
                  <a:pt x="8408859" y="3322295"/>
                  <a:pt x="8431501" y="3339218"/>
                  <a:pt x="8446448" y="3358448"/>
                </a:cubicBezTo>
                <a:cubicBezTo>
                  <a:pt x="8460939" y="3377681"/>
                  <a:pt x="8478149" y="3398064"/>
                  <a:pt x="8482226" y="3419605"/>
                </a:cubicBezTo>
                <a:cubicBezTo>
                  <a:pt x="8484942" y="3434604"/>
                  <a:pt x="8471809" y="3456526"/>
                  <a:pt x="8457318" y="3467682"/>
                </a:cubicBezTo>
                <a:cubicBezTo>
                  <a:pt x="8381232" y="3526527"/>
                  <a:pt x="8426520" y="3658836"/>
                  <a:pt x="8282501" y="3675759"/>
                </a:cubicBezTo>
                <a:cubicBezTo>
                  <a:pt x="8217735" y="3683450"/>
                  <a:pt x="8186486" y="3731913"/>
                  <a:pt x="8138932" y="3758451"/>
                </a:cubicBezTo>
                <a:cubicBezTo>
                  <a:pt x="7973628" y="3851144"/>
                  <a:pt x="7863120" y="3970376"/>
                  <a:pt x="7811946" y="4134221"/>
                </a:cubicBezTo>
                <a:cubicBezTo>
                  <a:pt x="7797906" y="4179605"/>
                  <a:pt x="7744010" y="4216145"/>
                  <a:pt x="7709139" y="4256145"/>
                </a:cubicBezTo>
                <a:cubicBezTo>
                  <a:pt x="7725896" y="4285376"/>
                  <a:pt x="7817379" y="4222298"/>
                  <a:pt x="7785224" y="4299221"/>
                </a:cubicBezTo>
                <a:cubicBezTo>
                  <a:pt x="7760768" y="4356915"/>
                  <a:pt x="7698269" y="4392684"/>
                  <a:pt x="7639392" y="4426916"/>
                </a:cubicBezTo>
                <a:cubicBezTo>
                  <a:pt x="7572364" y="4465762"/>
                  <a:pt x="7498091" y="4496914"/>
                  <a:pt x="7467746" y="4568838"/>
                </a:cubicBezTo>
                <a:cubicBezTo>
                  <a:pt x="7461405" y="4584223"/>
                  <a:pt x="7441025" y="4600376"/>
                  <a:pt x="7422910" y="4606531"/>
                </a:cubicBezTo>
                <a:cubicBezTo>
                  <a:pt x="6478176" y="5872304"/>
                  <a:pt x="4152572" y="5880765"/>
                  <a:pt x="3884462" y="5871919"/>
                </a:cubicBezTo>
                <a:cubicBezTo>
                  <a:pt x="3559738" y="5860765"/>
                  <a:pt x="3252674" y="5782688"/>
                  <a:pt x="2951503" y="5685381"/>
                </a:cubicBezTo>
                <a:cubicBezTo>
                  <a:pt x="2824239" y="5644226"/>
                  <a:pt x="2706035" y="5585765"/>
                  <a:pt x="2582393" y="5540381"/>
                </a:cubicBezTo>
                <a:cubicBezTo>
                  <a:pt x="2411654" y="5477686"/>
                  <a:pt x="2279862" y="5358071"/>
                  <a:pt x="2109575" y="5307686"/>
                </a:cubicBezTo>
                <a:cubicBezTo>
                  <a:pt x="1934305" y="5255763"/>
                  <a:pt x="1784398" y="5160762"/>
                  <a:pt x="1604145" y="5120379"/>
                </a:cubicBezTo>
                <a:cubicBezTo>
                  <a:pt x="1509040" y="5098840"/>
                  <a:pt x="1417102" y="5059994"/>
                  <a:pt x="1432046" y="4948840"/>
                </a:cubicBezTo>
                <a:cubicBezTo>
                  <a:pt x="1436123" y="4917301"/>
                  <a:pt x="1411214" y="4891532"/>
                  <a:pt x="1371813" y="4900763"/>
                </a:cubicBezTo>
                <a:cubicBezTo>
                  <a:pt x="1296633" y="4918071"/>
                  <a:pt x="1262665" y="4872300"/>
                  <a:pt x="1220998" y="4838069"/>
                </a:cubicBezTo>
                <a:cubicBezTo>
                  <a:pt x="1146725" y="4777302"/>
                  <a:pt x="1076074" y="4712685"/>
                  <a:pt x="957869" y="4702684"/>
                </a:cubicBezTo>
                <a:cubicBezTo>
                  <a:pt x="980512" y="4654991"/>
                  <a:pt x="1019009" y="4661916"/>
                  <a:pt x="1054336" y="4671915"/>
                </a:cubicBezTo>
                <a:cubicBezTo>
                  <a:pt x="1147177" y="4698070"/>
                  <a:pt x="1239115" y="4727684"/>
                  <a:pt x="1331957" y="4753839"/>
                </a:cubicBezTo>
                <a:cubicBezTo>
                  <a:pt x="1392645" y="4770763"/>
                  <a:pt x="1452881" y="4794609"/>
                  <a:pt x="1533949" y="4775761"/>
                </a:cubicBezTo>
                <a:cubicBezTo>
                  <a:pt x="1464202" y="4679607"/>
                  <a:pt x="1345545" y="4662300"/>
                  <a:pt x="1249533" y="4632685"/>
                </a:cubicBezTo>
                <a:cubicBezTo>
                  <a:pt x="1129515" y="4595378"/>
                  <a:pt x="1058865" y="4524991"/>
                  <a:pt x="974172" y="4446530"/>
                </a:cubicBezTo>
                <a:cubicBezTo>
                  <a:pt x="1062487" y="4427683"/>
                  <a:pt x="1117287" y="4485377"/>
                  <a:pt x="1186579" y="4482299"/>
                </a:cubicBezTo>
                <a:cubicBezTo>
                  <a:pt x="1190203" y="4472300"/>
                  <a:pt x="1196544" y="4457684"/>
                  <a:pt x="1195637" y="4457299"/>
                </a:cubicBezTo>
                <a:cubicBezTo>
                  <a:pt x="1082415" y="4414222"/>
                  <a:pt x="1029426" y="4333453"/>
                  <a:pt x="1011761" y="4235759"/>
                </a:cubicBezTo>
                <a:cubicBezTo>
                  <a:pt x="1002706" y="4185376"/>
                  <a:pt x="961492" y="4169607"/>
                  <a:pt x="920731" y="4146528"/>
                </a:cubicBezTo>
                <a:cubicBezTo>
                  <a:pt x="778522" y="4064606"/>
                  <a:pt x="628163" y="3990375"/>
                  <a:pt x="511316" y="3877683"/>
                </a:cubicBezTo>
                <a:cubicBezTo>
                  <a:pt x="646279" y="3892682"/>
                  <a:pt x="754521" y="3966143"/>
                  <a:pt x="899898" y="3997682"/>
                </a:cubicBezTo>
                <a:cubicBezTo>
                  <a:pt x="784411" y="3873836"/>
                  <a:pt x="634956" y="3811144"/>
                  <a:pt x="498636" y="3736143"/>
                </a:cubicBezTo>
                <a:cubicBezTo>
                  <a:pt x="436588" y="3701912"/>
                  <a:pt x="379073" y="3658065"/>
                  <a:pt x="303890" y="3639604"/>
                </a:cubicBezTo>
                <a:cubicBezTo>
                  <a:pt x="277170" y="3633065"/>
                  <a:pt x="233240" y="3619219"/>
                  <a:pt x="254527" y="3582680"/>
                </a:cubicBezTo>
                <a:cubicBezTo>
                  <a:pt x="272641" y="3552297"/>
                  <a:pt x="308419" y="3561526"/>
                  <a:pt x="341028" y="3570373"/>
                </a:cubicBezTo>
                <a:cubicBezTo>
                  <a:pt x="419378" y="3592297"/>
                  <a:pt x="500446" y="3592682"/>
                  <a:pt x="606424" y="3592297"/>
                </a:cubicBezTo>
                <a:cubicBezTo>
                  <a:pt x="517657" y="3491912"/>
                  <a:pt x="355067" y="3521913"/>
                  <a:pt x="278984" y="3416526"/>
                </a:cubicBezTo>
                <a:cubicBezTo>
                  <a:pt x="374088" y="3398064"/>
                  <a:pt x="447458" y="3436142"/>
                  <a:pt x="524452" y="3443448"/>
                </a:cubicBezTo>
                <a:cubicBezTo>
                  <a:pt x="594195" y="3449987"/>
                  <a:pt x="611405" y="3432296"/>
                  <a:pt x="595102" y="3374218"/>
                </a:cubicBezTo>
                <a:cubicBezTo>
                  <a:pt x="569741" y="3283833"/>
                  <a:pt x="607782" y="3237678"/>
                  <a:pt x="709231" y="3262295"/>
                </a:cubicBezTo>
                <a:cubicBezTo>
                  <a:pt x="803432" y="3285372"/>
                  <a:pt x="813394" y="3251526"/>
                  <a:pt x="788033" y="3199987"/>
                </a:cubicBezTo>
                <a:cubicBezTo>
                  <a:pt x="751802" y="3124988"/>
                  <a:pt x="793015" y="3066910"/>
                  <a:pt x="821094" y="3003833"/>
                </a:cubicBezTo>
                <a:cubicBezTo>
                  <a:pt x="864120" y="2907680"/>
                  <a:pt x="846003" y="2860755"/>
                  <a:pt x="753161" y="2789218"/>
                </a:cubicBezTo>
                <a:cubicBezTo>
                  <a:pt x="701080" y="2749216"/>
                  <a:pt x="644921" y="2715371"/>
                  <a:pt x="569285" y="2680756"/>
                </a:cubicBezTo>
                <a:cubicBezTo>
                  <a:pt x="743651" y="2661909"/>
                  <a:pt x="560683" y="2598448"/>
                  <a:pt x="622275" y="2558832"/>
                </a:cubicBezTo>
                <a:cubicBezTo>
                  <a:pt x="745462" y="2542678"/>
                  <a:pt x="846003" y="2668833"/>
                  <a:pt x="1013576" y="2632679"/>
                </a:cubicBezTo>
                <a:cubicBezTo>
                  <a:pt x="806602" y="2523446"/>
                  <a:pt x="577892" y="2487677"/>
                  <a:pt x="427984" y="2342293"/>
                </a:cubicBezTo>
                <a:cubicBezTo>
                  <a:pt x="462405" y="2309216"/>
                  <a:pt x="496823" y="2339985"/>
                  <a:pt x="526263" y="2327678"/>
                </a:cubicBezTo>
                <a:cubicBezTo>
                  <a:pt x="525356" y="2319985"/>
                  <a:pt x="527622" y="2308446"/>
                  <a:pt x="522186" y="2304986"/>
                </a:cubicBezTo>
                <a:cubicBezTo>
                  <a:pt x="410323" y="2225754"/>
                  <a:pt x="408509" y="2223831"/>
                  <a:pt x="528526" y="2165368"/>
                </a:cubicBezTo>
                <a:cubicBezTo>
                  <a:pt x="570645" y="2144984"/>
                  <a:pt x="567023" y="2126906"/>
                  <a:pt x="544832" y="2101138"/>
                </a:cubicBezTo>
                <a:cubicBezTo>
                  <a:pt x="528978" y="2083061"/>
                  <a:pt x="509957" y="2066906"/>
                  <a:pt x="519016" y="2027291"/>
                </a:cubicBezTo>
                <a:cubicBezTo>
                  <a:pt x="584685" y="2078062"/>
                  <a:pt x="902162" y="2061522"/>
                  <a:pt x="958321" y="2056137"/>
                </a:cubicBezTo>
                <a:cubicBezTo>
                  <a:pt x="1021272" y="2050369"/>
                  <a:pt x="1083319" y="2025753"/>
                  <a:pt x="1149440" y="2039214"/>
                </a:cubicBezTo>
                <a:cubicBezTo>
                  <a:pt x="1202430" y="2049985"/>
                  <a:pt x="1447897" y="2154215"/>
                  <a:pt x="1482772" y="2034599"/>
                </a:cubicBezTo>
                <a:cubicBezTo>
                  <a:pt x="1484583" y="2028831"/>
                  <a:pt x="1583765" y="2042293"/>
                  <a:pt x="1637208" y="2048831"/>
                </a:cubicBezTo>
                <a:cubicBezTo>
                  <a:pt x="1684309" y="2054216"/>
                  <a:pt x="1737297" y="2078062"/>
                  <a:pt x="1768999" y="2030369"/>
                </a:cubicBezTo>
                <a:cubicBezTo>
                  <a:pt x="1787568" y="2002293"/>
                  <a:pt x="1711030" y="1948062"/>
                  <a:pt x="1642642" y="1943445"/>
                </a:cubicBezTo>
                <a:cubicBezTo>
                  <a:pt x="1583312" y="1939214"/>
                  <a:pt x="1521266" y="1933060"/>
                  <a:pt x="1464655" y="1944599"/>
                </a:cubicBezTo>
                <a:cubicBezTo>
                  <a:pt x="1394911" y="1958446"/>
                  <a:pt x="1357322" y="1936138"/>
                  <a:pt x="1337846" y="1888061"/>
                </a:cubicBezTo>
                <a:cubicBezTo>
                  <a:pt x="1316106" y="1834985"/>
                  <a:pt x="1274439" y="1810368"/>
                  <a:pt x="1216924" y="1785752"/>
                </a:cubicBezTo>
                <a:cubicBezTo>
                  <a:pt x="1077431" y="1726138"/>
                  <a:pt x="943377" y="1657291"/>
                  <a:pt x="790299" y="1622676"/>
                </a:cubicBezTo>
                <a:cubicBezTo>
                  <a:pt x="759953" y="1615751"/>
                  <a:pt x="726441" y="1606521"/>
                  <a:pt x="712401" y="1560751"/>
                </a:cubicBezTo>
                <a:cubicBezTo>
                  <a:pt x="1126798" y="1629213"/>
                  <a:pt x="1504511" y="1807676"/>
                  <a:pt x="1932039" y="1797291"/>
                </a:cubicBezTo>
                <a:cubicBezTo>
                  <a:pt x="1815195" y="1740752"/>
                  <a:pt x="1679780" y="1737675"/>
                  <a:pt x="1555234" y="1698059"/>
                </a:cubicBezTo>
                <a:cubicBezTo>
                  <a:pt x="1643549" y="1668444"/>
                  <a:pt x="1726428" y="1699213"/>
                  <a:pt x="1810212" y="1716137"/>
                </a:cubicBezTo>
                <a:cubicBezTo>
                  <a:pt x="1880410" y="1729982"/>
                  <a:pt x="1943817" y="1732290"/>
                  <a:pt x="1951515" y="1649598"/>
                </a:cubicBezTo>
                <a:cubicBezTo>
                  <a:pt x="1948798" y="1644214"/>
                  <a:pt x="1949249" y="1637291"/>
                  <a:pt x="1949704" y="1630753"/>
                </a:cubicBezTo>
                <a:cubicBezTo>
                  <a:pt x="1926152" y="1596522"/>
                  <a:pt x="1889468" y="1578830"/>
                  <a:pt x="1845990" y="1568828"/>
                </a:cubicBezTo>
                <a:cubicBezTo>
                  <a:pt x="1819722" y="1562674"/>
                  <a:pt x="1784851" y="1553443"/>
                  <a:pt x="1785302" y="1528829"/>
                </a:cubicBezTo>
                <a:cubicBezTo>
                  <a:pt x="1786662" y="1437674"/>
                  <a:pt x="1702878" y="1411136"/>
                  <a:pt x="1619092" y="1384597"/>
                </a:cubicBezTo>
                <a:cubicBezTo>
                  <a:pt x="1665740" y="1339213"/>
                  <a:pt x="1702423" y="1372674"/>
                  <a:pt x="1737750" y="1369214"/>
                </a:cubicBezTo>
                <a:cubicBezTo>
                  <a:pt x="1760848" y="1366906"/>
                  <a:pt x="1781679" y="1362675"/>
                  <a:pt x="1781679" y="1339213"/>
                </a:cubicBezTo>
                <a:cubicBezTo>
                  <a:pt x="1782132" y="1319597"/>
                  <a:pt x="1771262" y="1297288"/>
                  <a:pt x="1748620" y="1296905"/>
                </a:cubicBezTo>
                <a:cubicBezTo>
                  <a:pt x="1606863" y="1293442"/>
                  <a:pt x="1528513" y="1167288"/>
                  <a:pt x="1381324" y="1166904"/>
                </a:cubicBezTo>
                <a:cubicBezTo>
                  <a:pt x="1293462" y="1166904"/>
                  <a:pt x="1427065" y="1095751"/>
                  <a:pt x="1352792" y="1066135"/>
                </a:cubicBezTo>
                <a:cubicBezTo>
                  <a:pt x="1336486" y="1059596"/>
                  <a:pt x="1395363" y="1049597"/>
                  <a:pt x="1421631" y="1051135"/>
                </a:cubicBezTo>
                <a:cubicBezTo>
                  <a:pt x="1447445" y="1052673"/>
                  <a:pt x="1470543" y="1071519"/>
                  <a:pt x="1501793" y="1058058"/>
                </a:cubicBezTo>
                <a:cubicBezTo>
                  <a:pt x="1519003" y="1009981"/>
                  <a:pt x="1474621" y="992289"/>
                  <a:pt x="1437935" y="978826"/>
                </a:cubicBezTo>
                <a:cubicBezTo>
                  <a:pt x="1353244" y="947673"/>
                  <a:pt x="1270817" y="909981"/>
                  <a:pt x="1177975" y="898826"/>
                </a:cubicBezTo>
                <a:cubicBezTo>
                  <a:pt x="1144915" y="894980"/>
                  <a:pt x="1225528" y="843440"/>
                  <a:pt x="1241378" y="825366"/>
                </a:cubicBezTo>
                <a:cubicBezTo>
                  <a:pt x="867743" y="635366"/>
                  <a:pt x="418474" y="644980"/>
                  <a:pt x="0" y="491517"/>
                </a:cubicBezTo>
                <a:cubicBezTo>
                  <a:pt x="92391" y="461518"/>
                  <a:pt x="160326" y="483440"/>
                  <a:pt x="223277" y="488057"/>
                </a:cubicBezTo>
                <a:cubicBezTo>
                  <a:pt x="380429" y="499594"/>
                  <a:pt x="535773" y="523440"/>
                  <a:pt x="692473" y="537671"/>
                </a:cubicBezTo>
                <a:cubicBezTo>
                  <a:pt x="769465" y="544594"/>
                  <a:pt x="841022" y="570749"/>
                  <a:pt x="927071" y="529211"/>
                </a:cubicBezTo>
                <a:cubicBezTo>
                  <a:pt x="984589" y="501518"/>
                  <a:pt x="1076527" y="531517"/>
                  <a:pt x="1147177" y="556134"/>
                </a:cubicBezTo>
                <a:cubicBezTo>
                  <a:pt x="1205600" y="576517"/>
                  <a:pt x="1261306" y="581901"/>
                  <a:pt x="1338752" y="556134"/>
                </a:cubicBezTo>
                <a:cubicBezTo>
                  <a:pt x="1268554" y="540364"/>
                  <a:pt x="1214658" y="526519"/>
                  <a:pt x="1159406" y="516901"/>
                </a:cubicBezTo>
                <a:cubicBezTo>
                  <a:pt x="1115475" y="509211"/>
                  <a:pt x="1220094" y="478056"/>
                  <a:pt x="1273535" y="481902"/>
                </a:cubicBezTo>
                <a:cubicBezTo>
                  <a:pt x="1348263" y="487287"/>
                  <a:pt x="1306144" y="467287"/>
                  <a:pt x="1293462" y="439595"/>
                </a:cubicBezTo>
                <a:cubicBezTo>
                  <a:pt x="1279875" y="409979"/>
                  <a:pt x="1320183" y="400749"/>
                  <a:pt x="1345545" y="406900"/>
                </a:cubicBezTo>
                <a:cubicBezTo>
                  <a:pt x="1442916" y="431133"/>
                  <a:pt x="1539834" y="388441"/>
                  <a:pt x="1640379" y="423057"/>
                </a:cubicBezTo>
                <a:cubicBezTo>
                  <a:pt x="1615015" y="337670"/>
                  <a:pt x="1560215" y="300363"/>
                  <a:pt x="1445634" y="288439"/>
                </a:cubicBezTo>
                <a:cubicBezTo>
                  <a:pt x="1402608" y="283826"/>
                  <a:pt x="1357773" y="290748"/>
                  <a:pt x="1320636" y="266131"/>
                </a:cubicBezTo>
                <a:cubicBezTo>
                  <a:pt x="1299349" y="251902"/>
                  <a:pt x="1275346" y="234978"/>
                  <a:pt x="1292104" y="208824"/>
                </a:cubicBezTo>
                <a:cubicBezTo>
                  <a:pt x="1303877" y="190363"/>
                  <a:pt x="1329242" y="190363"/>
                  <a:pt x="1350074" y="196517"/>
                </a:cubicBezTo>
                <a:cubicBezTo>
                  <a:pt x="1443371" y="223826"/>
                  <a:pt x="1540741" y="233825"/>
                  <a:pt x="1638113" y="243826"/>
                </a:cubicBezTo>
                <a:cubicBezTo>
                  <a:pt x="1653059" y="245364"/>
                  <a:pt x="1669814" y="250365"/>
                  <a:pt x="1686573" y="224977"/>
                </a:cubicBezTo>
                <a:cubicBezTo>
                  <a:pt x="1504511" y="183824"/>
                  <a:pt x="1331505" y="125362"/>
                  <a:pt x="1144459" y="102670"/>
                </a:cubicBezTo>
                <a:cubicBezTo>
                  <a:pt x="1147177" y="91900"/>
                  <a:pt x="1149896" y="81131"/>
                  <a:pt x="1152614" y="70362"/>
                </a:cubicBezTo>
                <a:cubicBezTo>
                  <a:pt x="1298896" y="85746"/>
                  <a:pt x="1445182" y="101131"/>
                  <a:pt x="1629961" y="120363"/>
                </a:cubicBezTo>
                <a:cubicBezTo>
                  <a:pt x="1516284" y="59207"/>
                  <a:pt x="1408951" y="79594"/>
                  <a:pt x="1324712" y="25362"/>
                </a:cubicBezTo>
                <a:cubicBezTo>
                  <a:pt x="1340563" y="4786"/>
                  <a:pt x="1359698" y="-407"/>
                  <a:pt x="1379513" y="2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823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42A528-B5BC-48B8-92DE-9C2B4445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8AC944-F0C8-49EF-8F53-EC4027DF7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3" b="97544" l="9091" r="90210">
                        <a14:foregroundMark x1="16317" y1="43860" x2="19580" y2="83158"/>
                        <a14:foregroundMark x1="26573" y1="52281" x2="22378" y2="86667"/>
                        <a14:foregroundMark x1="15618" y1="76140" x2="14685" y2="89123"/>
                        <a14:foregroundMark x1="14452" y1="97193" x2="62937" y2="97544"/>
                        <a14:foregroundMark x1="62937" y1="97544" x2="81585" y2="94035"/>
                        <a14:foregroundMark x1="87879" y1="61053" x2="88811" y2="83158"/>
                        <a14:foregroundMark x1="89044" y1="76491" x2="90210" y2="89123"/>
                        <a14:foregroundMark x1="57343" y1="51579" x2="58974" y2="76140"/>
                        <a14:foregroundMark x1="36830" y1="12632" x2="38462" y2="38947"/>
                        <a14:foregroundMark x1="38462" y1="2456" x2="38695" y2="23158"/>
                        <a14:foregroundMark x1="56177" y1="9825" x2="61538" y2="40702"/>
                        <a14:foregroundMark x1="76923" y1="1053" x2="76923" y2="1053"/>
                        <a14:foregroundMark x1="76690" y1="1053" x2="78555" y2="28772"/>
                        <a14:foregroundMark x1="71795" y1="9123" x2="82517" y2="9123"/>
                      </a14:backgroundRemoval>
                    </a14:imgEffect>
                  </a14:imgLayer>
                </a14:imgProps>
              </a:ext>
            </a:extLst>
          </a:blip>
          <a:srcRect l="1" r="6120" b="6926"/>
          <a:stretch/>
        </p:blipFill>
        <p:spPr>
          <a:xfrm>
            <a:off x="6533014" y="1254098"/>
            <a:ext cx="5540798" cy="3653081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164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903AF875-EAC3-40BB-BE55-7C86DE452DBF}"/>
              </a:ext>
            </a:extLst>
          </p:cNvPr>
          <p:cNvGrpSpPr/>
          <p:nvPr/>
        </p:nvGrpSpPr>
        <p:grpSpPr>
          <a:xfrm>
            <a:off x="6553057" y="1194318"/>
            <a:ext cx="5638943" cy="3936990"/>
            <a:chOff x="4951302" y="811302"/>
            <a:chExt cx="6699380" cy="5383696"/>
          </a:xfrm>
        </p:grpSpPr>
        <p:pic>
          <p:nvPicPr>
            <p:cNvPr id="5" name="Imagen 4" descr="Imagen que contiene tabla, alimentos, comida, gato&#10;&#10;Descripción generada automáticamente">
              <a:extLst>
                <a:ext uri="{FF2B5EF4-FFF2-40B4-BE49-F238E27FC236}">
                  <a16:creationId xmlns:a16="http://schemas.microsoft.com/office/drawing/2014/main" id="{14EEF6CE-639D-4B7C-BDC1-451EBCCB27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3272" b="72811" l="10400" r="84600">
                          <a14:foregroundMark x1="12800" y1="38249" x2="21600" y2="59447"/>
                          <a14:foregroundMark x1="10400" y1="37558" x2="10400" y2="37558"/>
                          <a14:foregroundMark x1="53000" y1="23272" x2="61800" y2="24654"/>
                          <a14:foregroundMark x1="83400" y1="40553" x2="82200" y2="54378"/>
                          <a14:foregroundMark x1="84400" y1="47926" x2="84600" y2="50922"/>
                          <a14:foregroundMark x1="17200" y1="72811" x2="23600" y2="725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4" t="17384" r="10098" b="21673"/>
            <a:stretch/>
          </p:blipFill>
          <p:spPr>
            <a:xfrm>
              <a:off x="4951302" y="811302"/>
              <a:ext cx="6699380" cy="428633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7931FAB5-28F2-4FC0-A647-49278F0A7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638" b="97602" l="1917" r="90575">
                          <a14:foregroundMark x1="11182" y1="38849" x2="23003" y2="83453"/>
                          <a14:foregroundMark x1="21565" y1="54916" x2="34984" y2="83453"/>
                          <a14:foregroundMark x1="15974" y1="91127" x2="8946" y2="47962"/>
                          <a14:foregroundMark x1="4633" y1="50600" x2="7668" y2="91127"/>
                          <a14:foregroundMark x1="6550" y1="96403" x2="26997" y2="85132"/>
                          <a14:foregroundMark x1="30671" y1="85372" x2="12780" y2="94964"/>
                          <a14:foregroundMark x1="4633" y1="84892" x2="1917" y2="52758"/>
                          <a14:foregroundMark x1="3514" y1="66906" x2="3195" y2="93046"/>
                          <a14:foregroundMark x1="2716" y1="97602" x2="10383" y2="95204"/>
                          <a14:foregroundMark x1="61022" y1="93046" x2="78115" y2="93046"/>
                          <a14:foregroundMark x1="78115" y1="93046" x2="78435" y2="93046"/>
                          <a14:foregroundMark x1="64377" y1="83213" x2="52716" y2="94005"/>
                          <a14:foregroundMark x1="77476" y1="93046" x2="84026" y2="97602"/>
                          <a14:foregroundMark x1="84026" y1="97602" x2="84824" y2="97602"/>
                          <a14:foregroundMark x1="79872" y1="64988" x2="85623" y2="51319"/>
                          <a14:foregroundMark x1="85623" y1="51319" x2="86581" y2="31894"/>
                          <a14:foregroundMark x1="86581" y1="31894" x2="84026" y2="20384"/>
                          <a14:foregroundMark x1="84026" y1="20384" x2="69968" y2="10072"/>
                          <a14:foregroundMark x1="69968" y1="10072" x2="62620" y2="9353"/>
                          <a14:foregroundMark x1="62620" y1="9353" x2="58946" y2="12230"/>
                          <a14:foregroundMark x1="65176" y1="2638" x2="69808" y2="4796"/>
                          <a14:foregroundMark x1="90575" y1="34532" x2="90575" y2="41007"/>
                          <a14:foregroundMark x1="89457" y1="51319" x2="78914" y2="68825"/>
                          <a14:foregroundMark x1="78914" y1="68825" x2="76198" y2="70504"/>
                          <a14:foregroundMark x1="83387" y1="64508" x2="83387" y2="64508"/>
                          <a14:foregroundMark x1="84824" y1="62110" x2="86581" y2="59233"/>
                          <a14:foregroundMark x1="89137" y1="53957" x2="87700" y2="57314"/>
                          <a14:foregroundMark x1="78914" y1="68825" x2="82428" y2="66187"/>
                          <a14:foregroundMark x1="77636" y1="70264" x2="79553" y2="68585"/>
                          <a14:foregroundMark x1="76198" y1="71463" x2="78914" y2="69784"/>
                          <a14:foregroundMark x1="79553" y1="69544" x2="79553" y2="69544"/>
                          <a14:backgroundMark x1="41693" y1="83453" x2="55751" y2="74820"/>
                          <a14:backgroundMark x1="55751" y1="74820" x2="46645" y2="81055"/>
                          <a14:backgroundMark x1="46645" y1="81055" x2="43450" y2="87050"/>
                          <a14:backgroundMark x1="37859" y1="74341" x2="39936" y2="77458"/>
                          <a14:backgroundMark x1="35942" y1="72182" x2="35942" y2="72182"/>
                          <a14:backgroundMark x1="33866" y1="68585" x2="33866" y2="68585"/>
                          <a14:backgroundMark x1="34984" y1="70264" x2="34984" y2="70264"/>
                          <a14:backgroundMark x1="34345" y1="68825" x2="34345" y2="68825"/>
                          <a14:backgroundMark x1="34505" y1="69544" x2="34505" y2="69544"/>
                          <a14:backgroundMark x1="24920" y1="99520" x2="26837" y2="96882"/>
                          <a14:backgroundMark x1="27955" y1="95204" x2="37700" y2="87530"/>
                          <a14:backgroundMark x1="26518" y1="95204" x2="35463" y2="86811"/>
                          <a14:backgroundMark x1="28594" y1="93046" x2="31470" y2="90887"/>
                          <a14:backgroundMark x1="28914" y1="92326" x2="26837" y2="940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875" y="3781337"/>
              <a:ext cx="3623386" cy="2413661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23C781B-C3C9-4654-A602-5195DC0FB7DB}"/>
              </a:ext>
            </a:extLst>
          </p:cNvPr>
          <p:cNvGrpSpPr/>
          <p:nvPr/>
        </p:nvGrpSpPr>
        <p:grpSpPr>
          <a:xfrm>
            <a:off x="363894" y="180454"/>
            <a:ext cx="6189163" cy="6294991"/>
            <a:chOff x="363894" y="180454"/>
            <a:chExt cx="6189163" cy="6294991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3930261-296D-44BC-A982-B7E12FE0EA73}"/>
                </a:ext>
              </a:extLst>
            </p:cNvPr>
            <p:cNvSpPr/>
            <p:nvPr/>
          </p:nvSpPr>
          <p:spPr>
            <a:xfrm>
              <a:off x="363894" y="180454"/>
              <a:ext cx="6189163" cy="6294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1BE8869-C5F6-4B84-89CA-6F22F99E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142" b="96378" l="9826" r="97940">
                          <a14:foregroundMark x1="91601" y1="20787" x2="92393" y2="93858"/>
                          <a14:foregroundMark x1="83994" y1="16378" x2="87163" y2="37165"/>
                          <a14:foregroundMark x1="92393" y1="10866" x2="94612" y2="30236"/>
                          <a14:foregroundMark x1="91284" y1="8504" x2="90967" y2="21260"/>
                          <a14:foregroundMark x1="86846" y1="10079" x2="95246" y2="10866"/>
                          <a14:foregroundMark x1="86846" y1="5354" x2="95721" y2="6299"/>
                          <a14:foregroundMark x1="95721" y1="6299" x2="97940" y2="6142"/>
                          <a14:foregroundMark x1="87956" y1="93386" x2="88590" y2="78425"/>
                          <a14:foregroundMark x1="85578" y1="96220" x2="93819" y2="96378"/>
                          <a14:foregroundMark x1="84628" y1="85984" x2="87005" y2="93386"/>
                          <a14:foregroundMark x1="94136" y1="86772" x2="94453" y2="90551"/>
                          <a14:foregroundMark x1="17591" y1="38425" x2="21870" y2="38268"/>
                          <a14:foregroundMark x1="12520" y1="37953" x2="24723" y2="38740"/>
                          <a14:foregroundMark x1="22345" y1="38268" x2="24089" y2="382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06" y="180454"/>
              <a:ext cx="6011114" cy="6049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52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D073A4A-F330-4A52-BD86-A8C5E510BD54}"/>
              </a:ext>
            </a:extLst>
          </p:cNvPr>
          <p:cNvGrpSpPr/>
          <p:nvPr/>
        </p:nvGrpSpPr>
        <p:grpSpPr>
          <a:xfrm>
            <a:off x="363894" y="180454"/>
            <a:ext cx="6189163" cy="6294991"/>
            <a:chOff x="363894" y="180454"/>
            <a:chExt cx="6189163" cy="62949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542F770-58FD-4E65-82B5-B0A3C5A7C0E7}"/>
                </a:ext>
              </a:extLst>
            </p:cNvPr>
            <p:cNvSpPr/>
            <p:nvPr/>
          </p:nvSpPr>
          <p:spPr>
            <a:xfrm>
              <a:off x="363894" y="180454"/>
              <a:ext cx="6189163" cy="62949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" name="Imagen 5" descr="Imagen que contiene Logotipo&#10;&#10;Descripción generada automáticamente">
              <a:extLst>
                <a:ext uri="{FF2B5EF4-FFF2-40B4-BE49-F238E27FC236}">
                  <a16:creationId xmlns:a16="http://schemas.microsoft.com/office/drawing/2014/main" id="{4092AA6A-B92A-4579-9AC2-1480F7760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268" b="93898" l="9816" r="89571">
                          <a14:foregroundMark x1="53988" y1="17717" x2="46319" y2="79921"/>
                          <a14:foregroundMark x1="46319" y1="79921" x2="40184" y2="93110"/>
                          <a14:foregroundMark x1="59816" y1="83268" x2="61350" y2="89173"/>
                          <a14:foregroundMark x1="64110" y1="82480" x2="64110" y2="83858"/>
                          <a14:foregroundMark x1="22086" y1="85236" x2="30675" y2="93504"/>
                          <a14:foregroundMark x1="30675" y1="93504" x2="45399" y2="93504"/>
                          <a14:foregroundMark x1="25767" y1="93701" x2="25767" y2="93701"/>
                          <a14:foregroundMark x1="20245" y1="90354" x2="20245" y2="90354"/>
                          <a14:foregroundMark x1="18098" y1="88976" x2="18098" y2="88976"/>
                          <a14:foregroundMark x1="49080" y1="93898" x2="49080" y2="93898"/>
                          <a14:foregroundMark x1="57669" y1="93307" x2="57669" y2="93307"/>
                          <a14:foregroundMark x1="61656" y1="92717" x2="61656" y2="92717"/>
                          <a14:foregroundMark x1="62270" y1="92126" x2="62270" y2="92126"/>
                          <a14:foregroundMark x1="63497" y1="91339" x2="63497" y2="91339"/>
                          <a14:foregroundMark x1="23006" y1="10236" x2="40491" y2="11614"/>
                          <a14:foregroundMark x1="40491" y1="11614" x2="50613" y2="10433"/>
                          <a14:foregroundMark x1="40184" y1="9055" x2="43558" y2="9055"/>
                          <a14:foregroundMark x1="46012" y1="9449" x2="48466" y2="9449"/>
                          <a14:foregroundMark x1="36196" y1="9252" x2="55828" y2="9449"/>
                          <a14:foregroundMark x1="48160" y1="9055" x2="48160" y2="9055"/>
                          <a14:foregroundMark x1="50000" y1="8268" x2="50000" y2="8268"/>
                          <a14:foregroundMark x1="16564" y1="56693" x2="18098" y2="50787"/>
                          <a14:foregroundMark x1="19018" y1="19291" x2="21166" y2="293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908" y="908261"/>
              <a:ext cx="3105583" cy="4839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5772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</dc:creator>
  <cp:lastModifiedBy>B</cp:lastModifiedBy>
  <cp:revision>1</cp:revision>
  <dcterms:created xsi:type="dcterms:W3CDTF">2021-10-04T00:58:13Z</dcterms:created>
  <dcterms:modified xsi:type="dcterms:W3CDTF">2021-10-04T03:13:28Z</dcterms:modified>
</cp:coreProperties>
</file>