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1"/>
  </p:notesMasterIdLst>
  <p:sldIdLst>
    <p:sldId id="256" r:id="rId3"/>
    <p:sldId id="257" r:id="rId4"/>
    <p:sldId id="260" r:id="rId5"/>
    <p:sldId id="266" r:id="rId6"/>
    <p:sldId id="259" r:id="rId7"/>
    <p:sldId id="262" r:id="rId8"/>
    <p:sldId id="274" r:id="rId9"/>
    <p:sldId id="292" r:id="rId10"/>
  </p:sldIdLst>
  <p:sldSz cx="9144000" cy="5143500" type="screen16x9"/>
  <p:notesSz cx="6858000" cy="9144000"/>
  <p:embeddedFontLst>
    <p:embeddedFont>
      <p:font typeface="Bree Serif" panose="020B0604020202020204" charset="0"/>
      <p:regular r:id="rId12"/>
    </p:embeddedFont>
    <p:embeddedFont>
      <p:font typeface="Proxima Nova" panose="020B0604020202020204" charset="0"/>
      <p:regular r:id="rId13"/>
      <p:bold r:id="rId14"/>
      <p:italic r:id="rId15"/>
      <p:boldItalic r:id="rId16"/>
    </p:embeddedFont>
    <p:embeddedFont>
      <p:font typeface="Proxima Nova Semibold" panose="020B0604020202020204" charset="0"/>
      <p:regular r:id="rId17"/>
      <p:bold r:id="rId18"/>
      <p:boldItalic r:id="rId19"/>
    </p:embeddedFont>
    <p:embeddedFont>
      <p:font typeface="Roboto Black" panose="020B0604020202020204" charset="0"/>
      <p:bold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  <p:embeddedFont>
      <p:font typeface="Roboto Mono Regular" panose="020B0604020202020204" charset="0"/>
      <p:regular r:id="rId26"/>
      <p:bold r:id="rId27"/>
      <p:italic r:id="rId28"/>
      <p:boldItalic r:id="rId29"/>
    </p:embeddedFont>
    <p:embeddedFont>
      <p:font typeface="Roboto Thin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11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c99e1ed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c99e1ed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5bbcd31a2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5bbcd31a2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99e1ed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c99e1ed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d564c3ce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d564c3ce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5d5c1b5ee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5d5c1b5ee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7" name="Google Shape;9657;g5fb8c01da4_0_8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8" name="Google Shape;9658;g5fb8c01da4_0_8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sz="30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Regular"/>
              <a:buNone/>
              <a:defRPr sz="1200">
                <a:solidFill>
                  <a:srgbClr val="FFFFFF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sz="900" b="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  <p:sldLayoutId id="2147483660" r:id="rId7"/>
    <p:sldLayoutId id="214748366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agramstats.t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ctrTitle"/>
          </p:nvPr>
        </p:nvSpPr>
        <p:spPr>
          <a:xfrm>
            <a:off x="4860954" y="1624996"/>
            <a:ext cx="330075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Instagramstats.tk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1"/>
          </p:nvPr>
        </p:nvSpPr>
        <p:spPr>
          <a:xfrm>
            <a:off x="5032110" y="2059747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</a:t>
            </a:r>
            <a:r>
              <a:rPr lang="en-US" dirty="0"/>
              <a:t>t</a:t>
            </a:r>
            <a:r>
              <a:rPr lang="es" dirty="0"/>
              <a:t>ats you want.</a:t>
            </a:r>
            <a:endParaRPr dirty="0"/>
          </a:p>
        </p:txBody>
      </p:sp>
      <p:sp>
        <p:nvSpPr>
          <p:cNvPr id="107" name="Google Shape;107;p20"/>
          <p:cNvSpPr/>
          <p:nvPr/>
        </p:nvSpPr>
        <p:spPr>
          <a:xfrm>
            <a:off x="2238757" y="4488644"/>
            <a:ext cx="816022" cy="427879"/>
          </a:xfrm>
          <a:custGeom>
            <a:avLst/>
            <a:gdLst/>
            <a:ahLst/>
            <a:cxnLst/>
            <a:rect l="l" t="t" r="r" b="b"/>
            <a:pathLst>
              <a:path w="34008" h="17832" extrusionOk="0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3470397" y="1215078"/>
            <a:ext cx="406499" cy="127245"/>
          </a:xfrm>
          <a:custGeom>
            <a:avLst/>
            <a:gdLst/>
            <a:ahLst/>
            <a:cxnLst/>
            <a:rect l="l" t="t" r="r" b="b"/>
            <a:pathLst>
              <a:path w="16941" h="5303" extrusionOk="0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3559034" y="1342660"/>
            <a:ext cx="229224" cy="91349"/>
          </a:xfrm>
          <a:custGeom>
            <a:avLst/>
            <a:gdLst/>
            <a:ahLst/>
            <a:cxnLst/>
            <a:rect l="l" t="t" r="r" b="b"/>
            <a:pathLst>
              <a:path w="9553" h="3807" extrusionOk="0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624733" y="1459947"/>
            <a:ext cx="114624" cy="98403"/>
          </a:xfrm>
          <a:custGeom>
            <a:avLst/>
            <a:gdLst/>
            <a:ahLst/>
            <a:cxnLst/>
            <a:rect l="l" t="t" r="r" b="b"/>
            <a:pathLst>
              <a:path w="4777" h="4101" extrusionOk="0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378712" y="1082122"/>
            <a:ext cx="589869" cy="163910"/>
          </a:xfrm>
          <a:custGeom>
            <a:avLst/>
            <a:gdLst/>
            <a:ahLst/>
            <a:cxnLst/>
            <a:rect l="l" t="t" r="r" b="b"/>
            <a:pathLst>
              <a:path w="24583" h="6831" extrusionOk="0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-226081" y="902208"/>
            <a:ext cx="3448945" cy="3969997"/>
          </a:xfrm>
          <a:custGeom>
            <a:avLst/>
            <a:gdLst/>
            <a:ahLst/>
            <a:cxnLst/>
            <a:rect l="l" t="t" r="r" b="b"/>
            <a:pathLst>
              <a:path w="143736" h="165451" extrusionOk="0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6760" y="2657970"/>
            <a:ext cx="938276" cy="936765"/>
          </a:xfrm>
          <a:custGeom>
            <a:avLst/>
            <a:gdLst/>
            <a:ahLst/>
            <a:cxnLst/>
            <a:rect l="l" t="t" r="r" b="b"/>
            <a:pathLst>
              <a:path w="39103" h="39040" extrusionOk="0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1655007" y="2725228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031545" y="2553759"/>
            <a:ext cx="669341" cy="660798"/>
          </a:xfrm>
          <a:custGeom>
            <a:avLst/>
            <a:gdLst/>
            <a:ahLst/>
            <a:cxnLst/>
            <a:rect l="l" t="t" r="r" b="b"/>
            <a:pathLst>
              <a:path w="27895" h="27539" extrusionOk="0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-1529537" y="1971857"/>
            <a:ext cx="426367" cy="424831"/>
          </a:xfrm>
          <a:custGeom>
            <a:avLst/>
            <a:gdLst/>
            <a:ahLst/>
            <a:cxnLst/>
            <a:rect l="l" t="t" r="r" b="b"/>
            <a:pathLst>
              <a:path w="17769" h="17705" extrusionOk="0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-1075696" y="1926026"/>
            <a:ext cx="301065" cy="297994"/>
          </a:xfrm>
          <a:custGeom>
            <a:avLst/>
            <a:gdLst/>
            <a:ahLst/>
            <a:cxnLst/>
            <a:rect l="l" t="t" r="r" b="b"/>
            <a:pathLst>
              <a:path w="12547" h="12419" extrusionOk="0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994248" y="196727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1994248" y="2098694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994248" y="2230115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1994248" y="24944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994248" y="262588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1994248" y="288873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1994248" y="3020150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994248" y="3282968"/>
            <a:ext cx="987178" cy="38224"/>
          </a:xfrm>
          <a:custGeom>
            <a:avLst/>
            <a:gdLst/>
            <a:ahLst/>
            <a:cxnLst/>
            <a:rect l="l" t="t" r="r" b="b"/>
            <a:pathLst>
              <a:path w="41141" h="1593" extrusionOk="0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58164" y="196727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58164" y="2098694"/>
            <a:ext cx="1705373" cy="38224"/>
          </a:xfrm>
          <a:custGeom>
            <a:avLst/>
            <a:gdLst/>
            <a:ahLst/>
            <a:cxnLst/>
            <a:rect l="l" t="t" r="r" b="b"/>
            <a:pathLst>
              <a:path w="71072" h="1593" extrusionOk="0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58164" y="2363047"/>
            <a:ext cx="1147609" cy="38248"/>
          </a:xfrm>
          <a:custGeom>
            <a:avLst/>
            <a:gdLst/>
            <a:ahLst/>
            <a:cxnLst/>
            <a:rect l="l" t="t" r="r" b="b"/>
            <a:pathLst>
              <a:path w="47827" h="1594" extrusionOk="0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108848" y="1701385"/>
            <a:ext cx="701422" cy="114648"/>
          </a:xfrm>
          <a:custGeom>
            <a:avLst/>
            <a:gdLst/>
            <a:ahLst/>
            <a:cxnLst/>
            <a:rect l="l" t="t" r="r" b="b"/>
            <a:pathLst>
              <a:path w="29232" h="4778" extrusionOk="0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60907" y="1701385"/>
            <a:ext cx="699886" cy="114648"/>
          </a:xfrm>
          <a:custGeom>
            <a:avLst/>
            <a:gdLst/>
            <a:ahLst/>
            <a:cxnLst/>
            <a:rect l="l" t="t" r="r" b="b"/>
            <a:pathLst>
              <a:path w="29168" h="4778" extrusionOk="0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-1540239" y="2988045"/>
            <a:ext cx="735039" cy="1488386"/>
          </a:xfrm>
          <a:custGeom>
            <a:avLst/>
            <a:gdLst/>
            <a:ahLst/>
            <a:cxnLst/>
            <a:rect l="l" t="t" r="r" b="b"/>
            <a:pathLst>
              <a:path w="30633" h="62029" extrusionOk="0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-1210164" y="4037850"/>
            <a:ext cx="76424" cy="382048"/>
          </a:xfrm>
          <a:custGeom>
            <a:avLst/>
            <a:gdLst/>
            <a:ahLst/>
            <a:cxnLst/>
            <a:rect l="l" t="t" r="r" b="b"/>
            <a:pathLst>
              <a:path w="3185" h="15922" extrusionOk="0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24523" y="394881"/>
            <a:ext cx="1228616" cy="426343"/>
          </a:xfrm>
          <a:custGeom>
            <a:avLst/>
            <a:gdLst/>
            <a:ahLst/>
            <a:cxnLst/>
            <a:rect l="l" t="t" r="r" b="b"/>
            <a:pathLst>
              <a:path w="51203" h="17768" extrusionOk="0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2605497" y="99575"/>
            <a:ext cx="1101778" cy="368659"/>
          </a:xfrm>
          <a:custGeom>
            <a:avLst/>
            <a:gdLst/>
            <a:ahLst/>
            <a:cxnLst/>
            <a:rect l="l" t="t" r="r" b="b"/>
            <a:pathLst>
              <a:path w="45917" h="15364" extrusionOk="0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-742573" y="2272898"/>
            <a:ext cx="233831" cy="200046"/>
          </a:xfrm>
          <a:custGeom>
            <a:avLst/>
            <a:gdLst/>
            <a:ahLst/>
            <a:cxnLst/>
            <a:rect l="l" t="t" r="r" b="b"/>
            <a:pathLst>
              <a:path w="9745" h="8337" extrusionOk="0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2385439" y="1418388"/>
            <a:ext cx="233831" cy="200502"/>
          </a:xfrm>
          <a:custGeom>
            <a:avLst/>
            <a:gdLst/>
            <a:ahLst/>
            <a:cxnLst/>
            <a:rect l="l" t="t" r="r" b="b"/>
            <a:pathLst>
              <a:path w="9745" h="8356" extrusionOk="0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3338976" y="2473808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42741" y="4509280"/>
            <a:ext cx="189513" cy="162758"/>
          </a:xfrm>
          <a:custGeom>
            <a:avLst/>
            <a:gdLst/>
            <a:ahLst/>
            <a:cxnLst/>
            <a:rect l="l" t="t" r="r" b="b"/>
            <a:pathLst>
              <a:path w="7898" h="6783" extrusionOk="0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910489" y="755070"/>
            <a:ext cx="187977" cy="162422"/>
          </a:xfrm>
          <a:custGeom>
            <a:avLst/>
            <a:gdLst/>
            <a:ahLst/>
            <a:cxnLst/>
            <a:rect l="l" t="t" r="r" b="b"/>
            <a:pathLst>
              <a:path w="7834" h="6769" extrusionOk="0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221034" y="4212030"/>
            <a:ext cx="276182" cy="199518"/>
          </a:xfrm>
          <a:custGeom>
            <a:avLst/>
            <a:gdLst/>
            <a:ahLst/>
            <a:cxnLst/>
            <a:rect l="l" t="t" r="r" b="b"/>
            <a:pathLst>
              <a:path w="11510" h="8315" extrusionOk="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707421" y="2509753"/>
            <a:ext cx="195607" cy="1401284"/>
          </a:xfrm>
          <a:custGeom>
            <a:avLst/>
            <a:gdLst/>
            <a:ahLst/>
            <a:cxnLst/>
            <a:rect l="l" t="t" r="r" b="b"/>
            <a:pathLst>
              <a:path w="8152" h="58399" extrusionOk="0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3578878" y="1713623"/>
            <a:ext cx="779358" cy="716707"/>
          </a:xfrm>
          <a:custGeom>
            <a:avLst/>
            <a:gdLst/>
            <a:ahLst/>
            <a:cxnLst/>
            <a:rect l="l" t="t" r="r" b="b"/>
            <a:pathLst>
              <a:path w="32480" h="29869" extrusionOk="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-1387439" y="827319"/>
            <a:ext cx="932182" cy="716707"/>
          </a:xfrm>
          <a:custGeom>
            <a:avLst/>
            <a:gdLst/>
            <a:ahLst/>
            <a:cxnLst/>
            <a:rect l="l" t="t" r="r" b="b"/>
            <a:pathLst>
              <a:path w="38849" h="29869" extrusionOk="0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3328274" y="2971248"/>
            <a:ext cx="236879" cy="1473101"/>
          </a:xfrm>
          <a:custGeom>
            <a:avLst/>
            <a:gdLst/>
            <a:ahLst/>
            <a:cxnLst/>
            <a:rect l="l" t="t" r="r" b="b"/>
            <a:pathLst>
              <a:path w="9872" h="61392" extrusionOk="0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3759681" y="2919947"/>
            <a:ext cx="126382" cy="71193"/>
          </a:xfrm>
          <a:custGeom>
            <a:avLst/>
            <a:gdLst/>
            <a:ahLst/>
            <a:cxnLst/>
            <a:rect l="l" t="t" r="r" b="b"/>
            <a:pathLst>
              <a:path w="5267" h="2967" extrusionOk="0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4206947" y="3632911"/>
            <a:ext cx="151288" cy="169645"/>
          </a:xfrm>
          <a:custGeom>
            <a:avLst/>
            <a:gdLst/>
            <a:ahLst/>
            <a:cxnLst/>
            <a:rect l="l" t="t" r="r" b="b"/>
            <a:pathLst>
              <a:path w="6305" h="7070" extrusionOk="0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902835" y="2990972"/>
            <a:ext cx="301065" cy="314934"/>
          </a:xfrm>
          <a:custGeom>
            <a:avLst/>
            <a:gdLst/>
            <a:ahLst/>
            <a:cxnLst/>
            <a:rect l="l" t="t" r="r" b="b"/>
            <a:pathLst>
              <a:path w="12547" h="13125" extrusionOk="0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358844" y="2801628"/>
            <a:ext cx="234863" cy="151288"/>
          </a:xfrm>
          <a:custGeom>
            <a:avLst/>
            <a:gdLst/>
            <a:ahLst/>
            <a:cxnLst/>
            <a:rect l="l" t="t" r="r" b="b"/>
            <a:pathLst>
              <a:path w="9788" h="6305" extrusionOk="0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4240660" y="3481406"/>
            <a:ext cx="56460" cy="113328"/>
          </a:xfrm>
          <a:custGeom>
            <a:avLst/>
            <a:gdLst/>
            <a:ahLst/>
            <a:cxnLst/>
            <a:rect l="l" t="t" r="r" b="b"/>
            <a:pathLst>
              <a:path w="2353" h="4723" extrusionOk="0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3623197" y="2875820"/>
            <a:ext cx="116160" cy="57252"/>
          </a:xfrm>
          <a:custGeom>
            <a:avLst/>
            <a:gdLst/>
            <a:ahLst/>
            <a:cxnLst/>
            <a:rect l="l" t="t" r="r" b="b"/>
            <a:pathLst>
              <a:path w="4841" h="2386" extrusionOk="0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191423" y="3335613"/>
            <a:ext cx="73593" cy="110881"/>
          </a:xfrm>
          <a:custGeom>
            <a:avLst/>
            <a:gdLst/>
            <a:ahLst/>
            <a:cxnLst/>
            <a:rect l="l" t="t" r="r" b="b"/>
            <a:pathLst>
              <a:path w="3067" h="4621" extrusionOk="0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-1914609" y="1987070"/>
            <a:ext cx="215475" cy="415737"/>
          </a:xfrm>
          <a:custGeom>
            <a:avLst/>
            <a:gdLst/>
            <a:ahLst/>
            <a:cxnLst/>
            <a:rect l="l" t="t" r="r" b="b"/>
            <a:pathLst>
              <a:path w="8980" h="17326" extrusionOk="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-1742565" y="2580202"/>
            <a:ext cx="87750" cy="103778"/>
          </a:xfrm>
          <a:custGeom>
            <a:avLst/>
            <a:gdLst/>
            <a:ahLst/>
            <a:cxnLst/>
            <a:rect l="l" t="t" r="r" b="b"/>
            <a:pathLst>
              <a:path w="3657" h="4325" extrusionOk="0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-1796962" y="2440191"/>
            <a:ext cx="68794" cy="109321"/>
          </a:xfrm>
          <a:custGeom>
            <a:avLst/>
            <a:gdLst/>
            <a:ahLst/>
            <a:cxnLst/>
            <a:rect l="l" t="t" r="r" b="b"/>
            <a:pathLst>
              <a:path w="2867" h="4556" extrusionOk="0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-1778629" y="1845187"/>
            <a:ext cx="77552" cy="108361"/>
          </a:xfrm>
          <a:custGeom>
            <a:avLst/>
            <a:gdLst/>
            <a:ahLst/>
            <a:cxnLst/>
            <a:rect l="l" t="t" r="r" b="b"/>
            <a:pathLst>
              <a:path w="3232" h="4516" extrusionOk="0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-1647209" y="1518015"/>
            <a:ext cx="213963" cy="213963"/>
          </a:xfrm>
          <a:custGeom>
            <a:avLst/>
            <a:gdLst/>
            <a:ahLst/>
            <a:cxnLst/>
            <a:rect l="l" t="t" r="r" b="b"/>
            <a:pathLst>
              <a:path w="8917" h="8917" extrusionOk="0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-1709860" y="1717486"/>
            <a:ext cx="87126" cy="100059"/>
          </a:xfrm>
          <a:custGeom>
            <a:avLst/>
            <a:gdLst/>
            <a:ahLst/>
            <a:cxnLst/>
            <a:rect l="l" t="t" r="r" b="b"/>
            <a:pathLst>
              <a:path w="3631" h="4170" extrusionOk="0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-1658918" y="2705552"/>
            <a:ext cx="222626" cy="225985"/>
          </a:xfrm>
          <a:custGeom>
            <a:avLst/>
            <a:gdLst/>
            <a:ahLst/>
            <a:cxnLst/>
            <a:rect l="l" t="t" r="r" b="b"/>
            <a:pathLst>
              <a:path w="9278" h="9418" extrusionOk="0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-828907" y="4537210"/>
            <a:ext cx="309464" cy="315150"/>
          </a:xfrm>
          <a:custGeom>
            <a:avLst/>
            <a:gdLst/>
            <a:ahLst/>
            <a:cxnLst/>
            <a:rect l="l" t="t" r="r" b="b"/>
            <a:pathLst>
              <a:path w="12897" h="13134" extrusionOk="0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-368419" y="4909037"/>
            <a:ext cx="125566" cy="57924"/>
          </a:xfrm>
          <a:custGeom>
            <a:avLst/>
            <a:gdLst/>
            <a:ahLst/>
            <a:cxnLst/>
            <a:rect l="l" t="t" r="r" b="b"/>
            <a:pathLst>
              <a:path w="5233" h="2414" extrusionOk="0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-918433" y="4248190"/>
            <a:ext cx="53629" cy="112105"/>
          </a:xfrm>
          <a:custGeom>
            <a:avLst/>
            <a:gdLst/>
            <a:ahLst/>
            <a:cxnLst/>
            <a:rect l="l" t="t" r="r" b="b"/>
            <a:pathLst>
              <a:path w="2235" h="4672" extrusionOk="0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-887767" y="4396863"/>
            <a:ext cx="71865" cy="110137"/>
          </a:xfrm>
          <a:custGeom>
            <a:avLst/>
            <a:gdLst/>
            <a:ahLst/>
            <a:cxnLst/>
            <a:rect l="l" t="t" r="r" b="b"/>
            <a:pathLst>
              <a:path w="2995" h="4590" extrusionOk="0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-977892" y="4039386"/>
            <a:ext cx="151288" cy="171156"/>
          </a:xfrm>
          <a:custGeom>
            <a:avLst/>
            <a:gdLst/>
            <a:ahLst/>
            <a:cxnLst/>
            <a:rect l="l" t="t" r="r" b="b"/>
            <a:pathLst>
              <a:path w="6305" h="7133" extrusionOk="0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-509462" y="4852241"/>
            <a:ext cx="126022" cy="70401"/>
          </a:xfrm>
          <a:custGeom>
            <a:avLst/>
            <a:gdLst/>
            <a:ahLst/>
            <a:cxnLst/>
            <a:rect l="l" t="t" r="r" b="b"/>
            <a:pathLst>
              <a:path w="5252" h="2934" extrusionOk="0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-209260" y="4890537"/>
            <a:ext cx="227713" cy="151288"/>
          </a:xfrm>
          <a:custGeom>
            <a:avLst/>
            <a:gdLst/>
            <a:ahLst/>
            <a:cxnLst/>
            <a:rect l="l" t="t" r="r" b="b"/>
            <a:pathLst>
              <a:path w="9490" h="6305" extrusionOk="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1331051" y="1643317"/>
            <a:ext cx="230784" cy="230784"/>
          </a:xfrm>
          <a:custGeom>
            <a:avLst/>
            <a:gdLst/>
            <a:ahLst/>
            <a:cxnLst/>
            <a:rect l="l" t="t" r="r" b="b"/>
            <a:pathLst>
              <a:path w="9618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2385439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2963071" y="5889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-493481" y="4066884"/>
            <a:ext cx="453865" cy="583750"/>
          </a:xfrm>
          <a:custGeom>
            <a:avLst/>
            <a:gdLst/>
            <a:ahLst/>
            <a:cxnLst/>
            <a:rect l="l" t="t" r="r" b="b"/>
            <a:pathLst>
              <a:path w="18915" h="24328" extrusionOk="0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-398749" y="4164688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-398749" y="4238040"/>
            <a:ext cx="268960" cy="38224"/>
          </a:xfrm>
          <a:custGeom>
            <a:avLst/>
            <a:gdLst/>
            <a:ahLst/>
            <a:cxnLst/>
            <a:rect l="l" t="t" r="r" b="b"/>
            <a:pathLst>
              <a:path w="11209" h="1593" extrusionOk="0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-398749" y="4311369"/>
            <a:ext cx="212428" cy="38248"/>
          </a:xfrm>
          <a:custGeom>
            <a:avLst/>
            <a:gdLst/>
            <a:ahLst/>
            <a:cxnLst/>
            <a:rect l="l" t="t" r="r" b="b"/>
            <a:pathLst>
              <a:path w="8853" h="1594" extrusionOk="0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3959391" y="2384451"/>
            <a:ext cx="385096" cy="427903"/>
          </a:xfrm>
          <a:custGeom>
            <a:avLst/>
            <a:gdLst/>
            <a:ahLst/>
            <a:cxnLst/>
            <a:rect l="l" t="t" r="r" b="b"/>
            <a:pathLst>
              <a:path w="16049" h="17833" extrusionOk="0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338705" y="153948"/>
            <a:ext cx="504279" cy="431958"/>
          </a:xfrm>
          <a:custGeom>
            <a:avLst/>
            <a:gdLst/>
            <a:ahLst/>
            <a:cxnLst/>
            <a:rect l="l" t="t" r="r" b="b"/>
            <a:pathLst>
              <a:path w="21016" h="18002" extrusionOk="0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83875" y="232891"/>
            <a:ext cx="97804" cy="226177"/>
          </a:xfrm>
          <a:custGeom>
            <a:avLst/>
            <a:gdLst/>
            <a:ahLst/>
            <a:cxnLst/>
            <a:rect l="l" t="t" r="r" b="b"/>
            <a:pathLst>
              <a:path w="4076" h="9426" extrusionOk="0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-1092516" y="2430305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-488898" y="1446198"/>
            <a:ext cx="145194" cy="145194"/>
          </a:xfrm>
          <a:custGeom>
            <a:avLst/>
            <a:gdLst/>
            <a:ahLst/>
            <a:cxnLst/>
            <a:rect l="l" t="t" r="r" b="b"/>
            <a:pathLst>
              <a:path w="6051" h="6051" extrusionOk="0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936452" y="266508"/>
            <a:ext cx="143682" cy="145194"/>
          </a:xfrm>
          <a:custGeom>
            <a:avLst/>
            <a:gdLst/>
            <a:ahLst/>
            <a:cxnLst/>
            <a:rect l="l" t="t" r="r" b="b"/>
            <a:pathLst>
              <a:path w="5988" h="6051" extrusionOk="0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1092516" y="2699241"/>
            <a:ext cx="165062" cy="166573"/>
          </a:xfrm>
          <a:custGeom>
            <a:avLst/>
            <a:gdLst/>
            <a:ahLst/>
            <a:cxnLst/>
            <a:rect l="l" t="t" r="r" b="b"/>
            <a:pathLst>
              <a:path w="6879" h="6942" extrusionOk="0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169693" y="1435496"/>
            <a:ext cx="165062" cy="166597"/>
          </a:xfrm>
          <a:custGeom>
            <a:avLst/>
            <a:gdLst/>
            <a:ahLst/>
            <a:cxnLst/>
            <a:rect l="l" t="t" r="r" b="b"/>
            <a:pathLst>
              <a:path w="6879" h="6943" extrusionOk="0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849711" y="1453829"/>
            <a:ext cx="1453233" cy="129933"/>
          </a:xfrm>
          <a:custGeom>
            <a:avLst/>
            <a:gdLst/>
            <a:ahLst/>
            <a:cxnLst/>
            <a:rect l="l" t="t" r="r" b="b"/>
            <a:pathLst>
              <a:path w="60564" h="5415" extrusionOk="0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>
            <a:off x="-848007" y="158003"/>
            <a:ext cx="2017116" cy="591405"/>
          </a:xfrm>
          <a:custGeom>
            <a:avLst/>
            <a:gdLst/>
            <a:ahLst/>
            <a:cxnLst/>
            <a:rect l="l" t="t" r="r" b="b"/>
            <a:pathLst>
              <a:path w="84064" h="24647" extrusionOk="0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3445946" y="532397"/>
            <a:ext cx="809903" cy="1066626"/>
          </a:xfrm>
          <a:custGeom>
            <a:avLst/>
            <a:gdLst/>
            <a:ahLst/>
            <a:cxnLst/>
            <a:rect l="l" t="t" r="r" b="b"/>
            <a:pathLst>
              <a:path w="33753" h="44452" extrusionOk="0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/>
          <p:nvPr/>
        </p:nvSpPr>
        <p:spPr>
          <a:xfrm>
            <a:off x="-1256018" y="481959"/>
            <a:ext cx="129909" cy="302217"/>
          </a:xfrm>
          <a:custGeom>
            <a:avLst/>
            <a:gdLst/>
            <a:ahLst/>
            <a:cxnLst/>
            <a:rect l="l" t="t" r="r" b="b"/>
            <a:pathLst>
              <a:path w="5414" h="12595" extrusionOk="0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0"/>
          <p:cNvSpPr/>
          <p:nvPr/>
        </p:nvSpPr>
        <p:spPr>
          <a:xfrm>
            <a:off x="-432366" y="3597758"/>
            <a:ext cx="129909" cy="302577"/>
          </a:xfrm>
          <a:custGeom>
            <a:avLst/>
            <a:gdLst/>
            <a:ahLst/>
            <a:cxnLst/>
            <a:rect l="l" t="t" r="r" b="b"/>
            <a:pathLst>
              <a:path w="5414" h="12610" extrusionOk="0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-1074160" y="481959"/>
            <a:ext cx="128373" cy="302217"/>
          </a:xfrm>
          <a:custGeom>
            <a:avLst/>
            <a:gdLst/>
            <a:ahLst/>
            <a:cxnLst/>
            <a:rect l="l" t="t" r="r" b="b"/>
            <a:pathLst>
              <a:path w="5350" h="12595" extrusionOk="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0"/>
          <p:cNvSpPr/>
          <p:nvPr/>
        </p:nvSpPr>
        <p:spPr>
          <a:xfrm>
            <a:off x="-432366" y="1941311"/>
            <a:ext cx="129909" cy="1601450"/>
          </a:xfrm>
          <a:custGeom>
            <a:avLst/>
            <a:gdLst/>
            <a:ahLst/>
            <a:cxnLst/>
            <a:rect l="l" t="t" r="r" b="b"/>
            <a:pathLst>
              <a:path w="5414" h="66741" extrusionOk="0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0"/>
          <p:cNvSpPr/>
          <p:nvPr/>
        </p:nvSpPr>
        <p:spPr>
          <a:xfrm>
            <a:off x="3209091" y="4536010"/>
            <a:ext cx="1005510" cy="152824"/>
          </a:xfrm>
          <a:custGeom>
            <a:avLst/>
            <a:gdLst/>
            <a:ahLst/>
            <a:cxnLst/>
            <a:rect l="l" t="t" r="r" b="b"/>
            <a:pathLst>
              <a:path w="41905" h="6369" extrusionOk="0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"/>
          <p:cNvSpPr/>
          <p:nvPr/>
        </p:nvSpPr>
        <p:spPr>
          <a:xfrm>
            <a:off x="168637" y="4665895"/>
            <a:ext cx="1180770" cy="378017"/>
          </a:xfrm>
          <a:custGeom>
            <a:avLst/>
            <a:gdLst/>
            <a:ahLst/>
            <a:cxnLst/>
            <a:rect l="l" t="t" r="r" b="b"/>
            <a:pathLst>
              <a:path w="49209" h="15754" extrusionOk="0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-1356869" y="2564773"/>
            <a:ext cx="189513" cy="161270"/>
          </a:xfrm>
          <a:custGeom>
            <a:avLst/>
            <a:gdLst/>
            <a:ahLst/>
            <a:cxnLst/>
            <a:rect l="l" t="t" r="r" b="b"/>
            <a:pathLst>
              <a:path w="7898" h="6721" extrusionOk="0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-1317134" y="1615819"/>
            <a:ext cx="594452" cy="129909"/>
          </a:xfrm>
          <a:custGeom>
            <a:avLst/>
            <a:gdLst/>
            <a:ahLst/>
            <a:cxnLst/>
            <a:rect l="l" t="t" r="r" b="b"/>
            <a:pathLst>
              <a:path w="24774" h="5414" extrusionOk="0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3688919" y="3380771"/>
            <a:ext cx="169645" cy="437069"/>
          </a:xfrm>
          <a:custGeom>
            <a:avLst/>
            <a:gdLst/>
            <a:ahLst/>
            <a:cxnLst/>
            <a:rect l="l" t="t" r="r" b="b"/>
            <a:pathLst>
              <a:path w="7070" h="18215" extrusionOk="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3875336" y="3379235"/>
            <a:ext cx="171180" cy="438605"/>
          </a:xfrm>
          <a:custGeom>
            <a:avLst/>
            <a:gdLst/>
            <a:ahLst/>
            <a:cxnLst/>
            <a:rect l="l" t="t" r="r" b="b"/>
            <a:pathLst>
              <a:path w="7134" h="18279" extrusionOk="0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3779068" y="3467873"/>
            <a:ext cx="177275" cy="111577"/>
          </a:xfrm>
          <a:custGeom>
            <a:avLst/>
            <a:gdLst/>
            <a:ahLst/>
            <a:cxnLst/>
            <a:rect l="l" t="t" r="r" b="b"/>
            <a:pathLst>
              <a:path w="7388" h="4650" extrusionOk="0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867706" y="3617626"/>
            <a:ext cx="24" cy="24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3650719" y="3330334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3650719" y="3830030"/>
            <a:ext cx="429415" cy="38224"/>
          </a:xfrm>
          <a:custGeom>
            <a:avLst/>
            <a:gdLst/>
            <a:ahLst/>
            <a:cxnLst/>
            <a:rect l="l" t="t" r="r" b="b"/>
            <a:pathLst>
              <a:path w="17896" h="1593" extrusionOk="0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3772950" y="1883243"/>
            <a:ext cx="117647" cy="169645"/>
          </a:xfrm>
          <a:custGeom>
            <a:avLst/>
            <a:gdLst/>
            <a:ahLst/>
            <a:cxnLst/>
            <a:rect l="l" t="t" r="r" b="b"/>
            <a:pathLst>
              <a:path w="4903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3905906" y="1883243"/>
            <a:ext cx="132956" cy="169645"/>
          </a:xfrm>
          <a:custGeom>
            <a:avLst/>
            <a:gdLst/>
            <a:ahLst/>
            <a:cxnLst/>
            <a:rect l="l" t="t" r="r" b="b"/>
            <a:pathLst>
              <a:path w="5541" h="7070" extrusionOk="0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4069408" y="1883243"/>
            <a:ext cx="116160" cy="169645"/>
          </a:xfrm>
          <a:custGeom>
            <a:avLst/>
            <a:gdLst/>
            <a:ahLst/>
            <a:cxnLst/>
            <a:rect l="l" t="t" r="r" b="b"/>
            <a:pathLst>
              <a:path w="4841" h="7070" extrusionOk="0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-522515" y="481959"/>
            <a:ext cx="88638" cy="171180"/>
          </a:xfrm>
          <a:custGeom>
            <a:avLst/>
            <a:gdLst/>
            <a:ahLst/>
            <a:cxnLst/>
            <a:rect l="l" t="t" r="r" b="b"/>
            <a:pathLst>
              <a:path w="3694" h="7134" extrusionOk="0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-415569" y="478912"/>
            <a:ext cx="142146" cy="175763"/>
          </a:xfrm>
          <a:custGeom>
            <a:avLst/>
            <a:gdLst/>
            <a:ahLst/>
            <a:cxnLst/>
            <a:rect l="l" t="t" r="r" b="b"/>
            <a:pathLst>
              <a:path w="5924" h="7325" extrusionOk="0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1214747" y="1001523"/>
            <a:ext cx="131445" cy="169645"/>
          </a:xfrm>
          <a:custGeom>
            <a:avLst/>
            <a:gdLst/>
            <a:ahLst/>
            <a:cxnLst/>
            <a:rect l="l" t="t" r="r" b="b"/>
            <a:pathLst>
              <a:path w="5478" h="7070" extrusionOk="0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-1066530" y="1001523"/>
            <a:ext cx="134492" cy="169645"/>
          </a:xfrm>
          <a:custGeom>
            <a:avLst/>
            <a:gdLst/>
            <a:ahLst/>
            <a:cxnLst/>
            <a:rect l="l" t="t" r="r" b="b"/>
            <a:pathLst>
              <a:path w="5605" h="7070" extrusionOk="0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-930526" y="1001523"/>
            <a:ext cx="224665" cy="169645"/>
          </a:xfrm>
          <a:custGeom>
            <a:avLst/>
            <a:gdLst/>
            <a:ahLst/>
            <a:cxnLst/>
            <a:rect l="l" t="t" r="r" b="b"/>
            <a:pathLst>
              <a:path w="9363" h="7070" extrusionOk="0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-689088" y="1001523"/>
            <a:ext cx="97828" cy="169645"/>
          </a:xfrm>
          <a:custGeom>
            <a:avLst/>
            <a:gdLst/>
            <a:ahLst/>
            <a:cxnLst/>
            <a:rect l="l" t="t" r="r" b="b"/>
            <a:pathLst>
              <a:path w="4077" h="7070" extrusionOk="0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2309" y="4484061"/>
            <a:ext cx="155896" cy="203262"/>
          </a:xfrm>
          <a:custGeom>
            <a:avLst/>
            <a:gdLst/>
            <a:ahLst/>
            <a:cxnLst/>
            <a:rect l="l" t="t" r="r" b="b"/>
            <a:pathLst>
              <a:path w="6497" h="8471" extrusionOk="0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92632" y="4384722"/>
            <a:ext cx="198679" cy="365252"/>
          </a:xfrm>
          <a:custGeom>
            <a:avLst/>
            <a:gdLst/>
            <a:ahLst/>
            <a:cxnLst/>
            <a:rect l="l" t="t" r="r" b="b"/>
            <a:pathLst>
              <a:path w="8280" h="15222" extrusionOk="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3801989" y="4086729"/>
            <a:ext cx="230760" cy="230784"/>
          </a:xfrm>
          <a:custGeom>
            <a:avLst/>
            <a:gdLst/>
            <a:ahLst/>
            <a:cxnLst/>
            <a:rect l="l" t="t" r="r" b="b"/>
            <a:pathLst>
              <a:path w="9617" h="9618" extrusionOk="0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255BC-0830-4289-8C76-EADEF72BC9C4}"/>
              </a:ext>
            </a:extLst>
          </p:cNvPr>
          <p:cNvSpPr/>
          <p:nvPr/>
        </p:nvSpPr>
        <p:spPr>
          <a:xfrm>
            <a:off x="7069920" y="4755148"/>
            <a:ext cx="20024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Jackson K. Bonvissuto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title" idx="2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21"/>
          <p:cNvSpPr txBox="1">
            <a:spLocks noGrp="1"/>
          </p:cNvSpPr>
          <p:nvPr>
            <p:ph type="title" idx="4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title" idx="6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 idx="8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 idx="13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6" name="Google Shape;226;p21"/>
          <p:cNvSpPr txBox="1">
            <a:spLocks noGrp="1"/>
          </p:cNvSpPr>
          <p:nvPr>
            <p:ph type="title" idx="15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/>
                </a:solidFill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27" name="Google Shape;227;p21"/>
          <p:cNvSpPr txBox="1">
            <a:spLocks noGrp="1"/>
          </p:cNvSpPr>
          <p:nvPr>
            <p:ph type="ctrTitle" idx="16"/>
          </p:nvPr>
        </p:nvSpPr>
        <p:spPr>
          <a:xfrm>
            <a:off x="727430" y="220864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Overview of The Product</a:t>
            </a:r>
            <a:endParaRPr dirty="0"/>
          </a:p>
        </p:txBody>
      </p:sp>
      <p:sp>
        <p:nvSpPr>
          <p:cNvPr id="228" name="Google Shape;228;p21"/>
          <p:cNvSpPr txBox="1">
            <a:spLocks noGrp="1"/>
          </p:cNvSpPr>
          <p:nvPr>
            <p:ph type="ctrTitle" idx="17"/>
          </p:nvPr>
        </p:nvSpPr>
        <p:spPr>
          <a:xfrm>
            <a:off x="751139" y="3097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Development </a:t>
            </a:r>
            <a:endParaRPr dirty="0"/>
          </a:p>
        </p:txBody>
      </p:sp>
      <p:sp>
        <p:nvSpPr>
          <p:cNvPr id="229" name="Google Shape;229;p21"/>
          <p:cNvSpPr txBox="1">
            <a:spLocks noGrp="1"/>
          </p:cNvSpPr>
          <p:nvPr>
            <p:ph type="ctrTitle" idx="18"/>
          </p:nvPr>
        </p:nvSpPr>
        <p:spPr>
          <a:xfrm>
            <a:off x="739204" y="39601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Prototype Reveal</a:t>
            </a:r>
            <a:endParaRPr dirty="0"/>
          </a:p>
        </p:txBody>
      </p:sp>
      <p:sp>
        <p:nvSpPr>
          <p:cNvPr id="230" name="Google Shape;230;p21"/>
          <p:cNvSpPr txBox="1">
            <a:spLocks noGrp="1"/>
          </p:cNvSpPr>
          <p:nvPr>
            <p:ph type="ctrTitle" idx="19"/>
          </p:nvPr>
        </p:nvSpPr>
        <p:spPr>
          <a:xfrm>
            <a:off x="6424513" y="2191737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Goals For the Project</a:t>
            </a:r>
            <a:endParaRPr dirty="0"/>
          </a:p>
        </p:txBody>
      </p:sp>
      <p:sp>
        <p:nvSpPr>
          <p:cNvPr id="231" name="Google Shape;231;p21"/>
          <p:cNvSpPr txBox="1">
            <a:spLocks noGrp="1"/>
          </p:cNvSpPr>
          <p:nvPr>
            <p:ph type="ctrTitle" idx="20"/>
          </p:nvPr>
        </p:nvSpPr>
        <p:spPr>
          <a:xfrm>
            <a:off x="6424513" y="311804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Questions</a:t>
            </a:r>
            <a:endParaRPr dirty="0"/>
          </a:p>
        </p:txBody>
      </p:sp>
      <p:sp>
        <p:nvSpPr>
          <p:cNvPr id="232" name="Google Shape;232;p21"/>
          <p:cNvSpPr txBox="1">
            <a:spLocks noGrp="1"/>
          </p:cNvSpPr>
          <p:nvPr>
            <p:ph type="ctrTitle" idx="21"/>
          </p:nvPr>
        </p:nvSpPr>
        <p:spPr>
          <a:xfrm>
            <a:off x="6424513" y="401066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Sources</a:t>
            </a:r>
            <a:endParaRPr dirty="0"/>
          </a:p>
        </p:txBody>
      </p:sp>
      <p:grpSp>
        <p:nvGrpSpPr>
          <p:cNvPr id="234" name="Google Shape;234;p21"/>
          <p:cNvGrpSpPr/>
          <p:nvPr/>
        </p:nvGrpSpPr>
        <p:grpSpPr>
          <a:xfrm>
            <a:off x="3597856" y="2015863"/>
            <a:ext cx="428915" cy="426116"/>
            <a:chOff x="6226275" y="3911538"/>
            <a:chExt cx="900325" cy="894450"/>
          </a:xfrm>
        </p:grpSpPr>
        <p:sp>
          <p:nvSpPr>
            <p:cNvPr id="235" name="Google Shape;235;p21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1"/>
          <p:cNvSpPr/>
          <p:nvPr/>
        </p:nvSpPr>
        <p:spPr>
          <a:xfrm>
            <a:off x="3597844" y="2922788"/>
            <a:ext cx="428938" cy="428938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21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45" name="Google Shape;245;p21"/>
            <p:cNvSpPr/>
            <p:nvPr/>
          </p:nvSpPr>
          <p:spPr>
            <a:xfrm>
              <a:off x="5858475" y="2553488"/>
              <a:ext cx="150900" cy="150900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5812000" y="2732888"/>
              <a:ext cx="244675" cy="425725"/>
            </a:xfrm>
            <a:custGeom>
              <a:avLst/>
              <a:gdLst/>
              <a:ahLst/>
              <a:cxnLst/>
              <a:rect l="l" t="t" r="r" b="b"/>
              <a:pathLst>
                <a:path w="9787" h="17029" extrusionOk="0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6384475" y="2553488"/>
              <a:ext cx="150875" cy="150900"/>
            </a:xfrm>
            <a:custGeom>
              <a:avLst/>
              <a:gdLst/>
              <a:ahLst/>
              <a:cxnLst/>
              <a:rect l="l" t="t" r="r" b="b"/>
              <a:pathLst>
                <a:path w="6035" h="6036" extrusionOk="0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6337975" y="2732088"/>
              <a:ext cx="243875" cy="425700"/>
            </a:xfrm>
            <a:custGeom>
              <a:avLst/>
              <a:gdLst/>
              <a:ahLst/>
              <a:cxnLst/>
              <a:rect l="l" t="t" r="r" b="b"/>
              <a:pathLst>
                <a:path w="9755" h="17028" extrusionOk="0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6057450" y="2834013"/>
              <a:ext cx="279750" cy="486875"/>
            </a:xfrm>
            <a:custGeom>
              <a:avLst/>
              <a:gdLst/>
              <a:ahLst/>
              <a:cxnLst/>
              <a:rect l="l" t="t" r="r" b="b"/>
              <a:pathLst>
                <a:path w="11190" h="19475" extrusionOk="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6108825" y="2627688"/>
              <a:ext cx="175375" cy="175375"/>
            </a:xfrm>
            <a:custGeom>
              <a:avLst/>
              <a:gdLst/>
              <a:ahLst/>
              <a:cxnLst/>
              <a:rect l="l" t="t" r="r" b="b"/>
              <a:pathLst>
                <a:path w="7015" h="7015" extrusionOk="0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21"/>
          <p:cNvSpPr/>
          <p:nvPr/>
        </p:nvSpPr>
        <p:spPr>
          <a:xfrm>
            <a:off x="5118834" y="2012003"/>
            <a:ext cx="432968" cy="433836"/>
          </a:xfrm>
          <a:custGeom>
            <a:avLst/>
            <a:gdLst/>
            <a:ahLst/>
            <a:cxnLst/>
            <a:rect l="l" t="t" r="r" b="b"/>
            <a:pathLst>
              <a:path w="32426" h="32491" extrusionOk="0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616781" y="3894851"/>
            <a:ext cx="476178" cy="282154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D966"/>
              </a:solidFill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rgbClr val="48FFD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77;p25">
            <a:extLst>
              <a:ext uri="{FF2B5EF4-FFF2-40B4-BE49-F238E27FC236}">
                <a16:creationId xmlns:a16="http://schemas.microsoft.com/office/drawing/2014/main" id="{FE2553E3-8709-4857-8BCD-719C74DA4FB2}"/>
              </a:ext>
            </a:extLst>
          </p:cNvPr>
          <p:cNvSpPr/>
          <p:nvPr/>
        </p:nvSpPr>
        <p:spPr>
          <a:xfrm rot="18426422">
            <a:off x="5153904" y="3795557"/>
            <a:ext cx="501903" cy="500527"/>
          </a:xfrm>
          <a:custGeom>
            <a:avLst/>
            <a:gdLst/>
            <a:ahLst/>
            <a:cxnLst/>
            <a:rect l="l" t="t" r="r" b="b"/>
            <a:pathLst>
              <a:path w="15677" h="15634" extrusionOk="0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"/>
          <p:cNvSpPr txBox="1">
            <a:spLocks noGrp="1"/>
          </p:cNvSpPr>
          <p:nvPr>
            <p:ph type="ctrTitle"/>
          </p:nvPr>
        </p:nvSpPr>
        <p:spPr>
          <a:xfrm>
            <a:off x="2991556" y="355974"/>
            <a:ext cx="5819407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What is Instagramstats.tk?</a:t>
            </a:r>
            <a:endParaRPr dirty="0">
              <a:solidFill>
                <a:srgbClr val="FFFFFF"/>
              </a:solidFill>
            </a:endParaRPr>
          </a:p>
        </p:txBody>
      </p:sp>
      <p:cxnSp>
        <p:nvCxnSpPr>
          <p:cNvPr id="294" name="Google Shape;294;p24"/>
          <p:cNvCxnSpPr>
            <a:cxnSpLocks/>
          </p:cNvCxnSpPr>
          <p:nvPr/>
        </p:nvCxnSpPr>
        <p:spPr>
          <a:xfrm>
            <a:off x="2998249" y="870707"/>
            <a:ext cx="561785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24"/>
          <p:cNvSpPr/>
          <p:nvPr/>
        </p:nvSpPr>
        <p:spPr>
          <a:xfrm>
            <a:off x="1317286" y="1844207"/>
            <a:ext cx="1094271" cy="2041506"/>
          </a:xfrm>
          <a:custGeom>
            <a:avLst/>
            <a:gdLst/>
            <a:ahLst/>
            <a:cxnLst/>
            <a:rect l="l" t="t" r="r" b="b"/>
            <a:pathLst>
              <a:path w="78009" h="145536" fill="none" extrusionOk="0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>
            <a:off x="1420569" y="2006313"/>
            <a:ext cx="887043" cy="1628410"/>
          </a:xfrm>
          <a:custGeom>
            <a:avLst/>
            <a:gdLst/>
            <a:ahLst/>
            <a:cxnLst/>
            <a:rect l="l" t="t" r="r" b="b"/>
            <a:pathLst>
              <a:path w="63236" h="116087" extrusionOk="0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1759822" y="3675252"/>
            <a:ext cx="182624" cy="156421"/>
          </a:xfrm>
          <a:custGeom>
            <a:avLst/>
            <a:gdLst/>
            <a:ahLst/>
            <a:cxnLst/>
            <a:rect l="l" t="t" r="r" b="b"/>
            <a:pathLst>
              <a:path w="13019" h="11151" extrusionOk="0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1755725" y="1907828"/>
            <a:ext cx="217496" cy="35574"/>
          </a:xfrm>
          <a:custGeom>
            <a:avLst/>
            <a:gdLst/>
            <a:ahLst/>
            <a:cxnLst/>
            <a:rect l="l" t="t" r="r" b="b"/>
            <a:pathLst>
              <a:path w="15505" h="2536" extrusionOk="0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1615504" y="3295639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4"/>
          <p:cNvSpPr/>
          <p:nvPr/>
        </p:nvSpPr>
        <p:spPr>
          <a:xfrm>
            <a:off x="1690055" y="339823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1690742" y="3458433"/>
            <a:ext cx="29430" cy="30103"/>
          </a:xfrm>
          <a:custGeom>
            <a:avLst/>
            <a:gdLst/>
            <a:ahLst/>
            <a:cxnLst/>
            <a:rect l="l" t="t" r="r" b="b"/>
            <a:pathLst>
              <a:path w="2098" h="2146" fill="none" extrusionOk="0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1774875" y="3488525"/>
            <a:ext cx="409673" cy="14"/>
          </a:xfrm>
          <a:custGeom>
            <a:avLst/>
            <a:gdLst/>
            <a:ahLst/>
            <a:cxnLst/>
            <a:rect l="l" t="t" r="r" b="b"/>
            <a:pathLst>
              <a:path w="29205" h="1" fill="none" extrusionOk="0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2211953" y="345843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2242046" y="3095908"/>
            <a:ext cx="14" cy="307090"/>
          </a:xfrm>
          <a:custGeom>
            <a:avLst/>
            <a:gdLst/>
            <a:ahLst/>
            <a:cxnLst/>
            <a:rect l="l" t="t" r="r" b="b"/>
            <a:pathLst>
              <a:path w="1" h="21892" fill="none" extrusionOk="0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2242046" y="3038459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2334385" y="3038459"/>
            <a:ext cx="341962" cy="14"/>
          </a:xfrm>
          <a:custGeom>
            <a:avLst/>
            <a:gdLst/>
            <a:ahLst/>
            <a:cxnLst/>
            <a:rect l="l" t="t" r="r" b="b"/>
            <a:pathLst>
              <a:path w="24378" h="1" fill="none" extrusionOk="0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2707841" y="3038459"/>
            <a:ext cx="29416" cy="29416"/>
          </a:xfrm>
          <a:custGeom>
            <a:avLst/>
            <a:gdLst/>
            <a:ahLst/>
            <a:cxnLst/>
            <a:rect l="l" t="t" r="r" b="b"/>
            <a:pathLst>
              <a:path w="2097" h="2097" fill="none" extrusionOk="0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2737247" y="3121216"/>
            <a:ext cx="14" cy="292053"/>
          </a:xfrm>
          <a:custGeom>
            <a:avLst/>
            <a:gdLst/>
            <a:ahLst/>
            <a:cxnLst/>
            <a:rect l="l" t="t" r="r" b="b"/>
            <a:pathLst>
              <a:path w="1" h="20820" fill="none" extrusionOk="0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>
            <a:off x="2737247" y="343995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4"/>
          <p:cNvSpPr/>
          <p:nvPr/>
        </p:nvSpPr>
        <p:spPr>
          <a:xfrm>
            <a:off x="1036844" y="2091820"/>
            <a:ext cx="29430" cy="14"/>
          </a:xfrm>
          <a:custGeom>
            <a:avLst/>
            <a:gdLst/>
            <a:ahLst/>
            <a:cxnLst/>
            <a:rect l="l" t="t" r="r" b="b"/>
            <a:pathLst>
              <a:path w="2098" h="1" fill="none" extrusionOk="0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1100452" y="2091820"/>
            <a:ext cx="50625" cy="14"/>
          </a:xfrm>
          <a:custGeom>
            <a:avLst/>
            <a:gdLst/>
            <a:ahLst/>
            <a:cxnLst/>
            <a:rect l="l" t="t" r="r" b="b"/>
            <a:pathLst>
              <a:path w="3609" h="1" fill="none" extrusionOk="0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1168170" y="2091820"/>
            <a:ext cx="30103" cy="29416"/>
          </a:xfrm>
          <a:custGeom>
            <a:avLst/>
            <a:gdLst/>
            <a:ahLst/>
            <a:cxnLst/>
            <a:rect l="l" t="t" r="r" b="b"/>
            <a:pathLst>
              <a:path w="2146" h="2097" fill="none" extrusionOk="0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"/>
          <p:cNvSpPr/>
          <p:nvPr/>
        </p:nvSpPr>
        <p:spPr>
          <a:xfrm>
            <a:off x="1197590" y="2183472"/>
            <a:ext cx="14" cy="464394"/>
          </a:xfrm>
          <a:custGeom>
            <a:avLst/>
            <a:gdLst/>
            <a:ahLst/>
            <a:cxnLst/>
            <a:rect l="l" t="t" r="r" b="b"/>
            <a:pathLst>
              <a:path w="1" h="33106" fill="none" extrusionOk="0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4"/>
          <p:cNvSpPr/>
          <p:nvPr/>
        </p:nvSpPr>
        <p:spPr>
          <a:xfrm>
            <a:off x="1198263" y="2679357"/>
            <a:ext cx="29430" cy="30117"/>
          </a:xfrm>
          <a:custGeom>
            <a:avLst/>
            <a:gdLst/>
            <a:ahLst/>
            <a:cxnLst/>
            <a:rect l="l" t="t" r="r" b="b"/>
            <a:pathLst>
              <a:path w="2098" h="2147" fill="none" extrusionOk="0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1287194" y="2709463"/>
            <a:ext cx="681189" cy="14"/>
          </a:xfrm>
          <a:custGeom>
            <a:avLst/>
            <a:gdLst/>
            <a:ahLst/>
            <a:cxnLst/>
            <a:rect l="l" t="t" r="r" b="b"/>
            <a:pathLst>
              <a:path w="48561" h="1" fill="none" extrusionOk="0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4"/>
          <p:cNvSpPr/>
          <p:nvPr/>
        </p:nvSpPr>
        <p:spPr>
          <a:xfrm>
            <a:off x="1997854" y="2709463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972546" y="2662269"/>
            <a:ext cx="119697" cy="102934"/>
          </a:xfrm>
          <a:custGeom>
            <a:avLst/>
            <a:gdLst/>
            <a:ahLst/>
            <a:cxnLst/>
            <a:rect l="l" t="t" r="r" b="b"/>
            <a:pathLst>
              <a:path w="8533" h="7338" extrusionOk="0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975284" y="3653366"/>
            <a:ext cx="30103" cy="14"/>
          </a:xfrm>
          <a:custGeom>
            <a:avLst/>
            <a:gdLst/>
            <a:ahLst/>
            <a:cxnLst/>
            <a:rect l="l" t="t" r="r" b="b"/>
            <a:pathLst>
              <a:path w="2146" h="1" fill="none" extrusionOk="0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1088148" y="362394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1118241" y="3252542"/>
            <a:ext cx="14" cy="313935"/>
          </a:xfrm>
          <a:custGeom>
            <a:avLst/>
            <a:gdLst/>
            <a:ahLst/>
            <a:cxnLst/>
            <a:rect l="l" t="t" r="r" b="b"/>
            <a:pathLst>
              <a:path w="1" h="22380" fill="none" extrusionOk="0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1118241" y="319371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1204422" y="3193718"/>
            <a:ext cx="871318" cy="14"/>
          </a:xfrm>
          <a:custGeom>
            <a:avLst/>
            <a:gdLst/>
            <a:ahLst/>
            <a:cxnLst/>
            <a:rect l="l" t="t" r="r" b="b"/>
            <a:pathLst>
              <a:path w="62115" h="1" fill="none" extrusionOk="0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2103873" y="3193718"/>
            <a:ext cx="30103" cy="30117"/>
          </a:xfrm>
          <a:custGeom>
            <a:avLst/>
            <a:gdLst/>
            <a:ahLst/>
            <a:cxnLst/>
            <a:rect l="l" t="t" r="r" b="b"/>
            <a:pathLst>
              <a:path w="2146" h="2147" fill="none" extrusionOk="0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2133965" y="3303846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2062837" y="3298375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1889788" y="3022045"/>
            <a:ext cx="14" cy="29416"/>
          </a:xfrm>
          <a:custGeom>
            <a:avLst/>
            <a:gdLst/>
            <a:ahLst/>
            <a:cxnLst/>
            <a:rect l="l" t="t" r="r" b="b"/>
            <a:pathLst>
              <a:path w="1" h="2097" fill="none" extrusionOk="0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1889788" y="2563084"/>
            <a:ext cx="14" cy="404890"/>
          </a:xfrm>
          <a:custGeom>
            <a:avLst/>
            <a:gdLst/>
            <a:ahLst/>
            <a:cxnLst/>
            <a:rect l="l" t="t" r="r" b="b"/>
            <a:pathLst>
              <a:path w="1" h="28864" fill="none" extrusionOk="0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1890475" y="2506308"/>
            <a:ext cx="29416" cy="30117"/>
          </a:xfrm>
          <a:custGeom>
            <a:avLst/>
            <a:gdLst/>
            <a:ahLst/>
            <a:cxnLst/>
            <a:rect l="l" t="t" r="r" b="b"/>
            <a:pathLst>
              <a:path w="2097" h="2147" fill="none" extrusionOk="0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1978704" y="2506308"/>
            <a:ext cx="904830" cy="14"/>
          </a:xfrm>
          <a:custGeom>
            <a:avLst/>
            <a:gdLst/>
            <a:ahLst/>
            <a:cxnLst/>
            <a:rect l="l" t="t" r="r" b="b"/>
            <a:pathLst>
              <a:path w="64504" h="1" fill="none" extrusionOk="0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>
            <a:off x="2913032" y="2476216"/>
            <a:ext cx="30117" cy="30103"/>
          </a:xfrm>
          <a:custGeom>
            <a:avLst/>
            <a:gdLst/>
            <a:ahLst/>
            <a:cxnLst/>
            <a:rect l="l" t="t" r="r" b="b"/>
            <a:pathLst>
              <a:path w="2147" h="2146" fill="none" extrusionOk="0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>
            <a:off x="2943138" y="2364727"/>
            <a:ext cx="14" cy="67037"/>
          </a:xfrm>
          <a:custGeom>
            <a:avLst/>
            <a:gdLst/>
            <a:ahLst/>
            <a:cxnLst/>
            <a:rect l="l" t="t" r="r" b="b"/>
            <a:pathLst>
              <a:path w="1" h="4779" fill="none" extrusionOk="0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>
            <a:off x="2943138" y="2312062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1837122" y="3021357"/>
            <a:ext cx="103284" cy="103284"/>
          </a:xfrm>
          <a:custGeom>
            <a:avLst/>
            <a:gdLst/>
            <a:ahLst/>
            <a:cxnLst/>
            <a:rect l="l" t="t" r="r" b="b"/>
            <a:pathLst>
              <a:path w="7363" h="7363" extrusionOk="0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/>
          <p:nvPr/>
        </p:nvSpPr>
        <p:spPr>
          <a:xfrm>
            <a:off x="2175014" y="1654744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2175014" y="1742300"/>
            <a:ext cx="14" cy="547143"/>
          </a:xfrm>
          <a:custGeom>
            <a:avLst/>
            <a:gdLst/>
            <a:ahLst/>
            <a:cxnLst/>
            <a:rect l="l" t="t" r="r" b="b"/>
            <a:pathLst>
              <a:path w="1" h="39005" fill="none" extrusionOk="0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2145595" y="2318894"/>
            <a:ext cx="30103" cy="29430"/>
          </a:xfrm>
          <a:custGeom>
            <a:avLst/>
            <a:gdLst/>
            <a:ahLst/>
            <a:cxnLst/>
            <a:rect l="l" t="t" r="r" b="b"/>
            <a:pathLst>
              <a:path w="2146" h="2098" fill="none" extrusionOk="0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1659962" y="2348313"/>
            <a:ext cx="428147" cy="14"/>
          </a:xfrm>
          <a:custGeom>
            <a:avLst/>
            <a:gdLst/>
            <a:ahLst/>
            <a:cxnLst/>
            <a:rect l="l" t="t" r="r" b="b"/>
            <a:pathLst>
              <a:path w="30522" h="1" fill="none" extrusionOk="0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"/>
          <p:cNvSpPr/>
          <p:nvPr/>
        </p:nvSpPr>
        <p:spPr>
          <a:xfrm>
            <a:off x="1601138" y="2348313"/>
            <a:ext cx="30103" cy="30103"/>
          </a:xfrm>
          <a:custGeom>
            <a:avLst/>
            <a:gdLst/>
            <a:ahLst/>
            <a:cxnLst/>
            <a:rect l="l" t="t" r="r" b="b"/>
            <a:pathLst>
              <a:path w="2146" h="2146" fill="none" extrusionOk="0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>
            <a:off x="1601138" y="2433133"/>
            <a:ext cx="14" cy="411034"/>
          </a:xfrm>
          <a:custGeom>
            <a:avLst/>
            <a:gdLst/>
            <a:ahLst/>
            <a:cxnLst/>
            <a:rect l="l" t="t" r="r" b="b"/>
            <a:pathLst>
              <a:path w="1" h="29302" fill="none" extrusionOk="0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>
            <a:off x="1601138" y="2871569"/>
            <a:ext cx="14" cy="30103"/>
          </a:xfrm>
          <a:custGeom>
            <a:avLst/>
            <a:gdLst/>
            <a:ahLst/>
            <a:cxnLst/>
            <a:rect l="l" t="t" r="r" b="b"/>
            <a:pathLst>
              <a:path w="1" h="2146" fill="none" extrusionOk="0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w="304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>
            <a:off x="1530010" y="2851732"/>
            <a:ext cx="119697" cy="102639"/>
          </a:xfrm>
          <a:custGeom>
            <a:avLst/>
            <a:gdLst/>
            <a:ahLst/>
            <a:cxnLst/>
            <a:rect l="l" t="t" r="r" b="b"/>
            <a:pathLst>
              <a:path w="8533" h="7317" extrusionOk="0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w="30475" cap="flat" cmpd="sng">
            <a:solidFill>
              <a:schemeClr val="accent1"/>
            </a:solidFill>
            <a:prstDash val="solid"/>
            <a:miter lim="4875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2" name="Google Shape;342;p24"/>
          <p:cNvGrpSpPr/>
          <p:nvPr/>
        </p:nvGrpSpPr>
        <p:grpSpPr>
          <a:xfrm>
            <a:off x="1988120" y="1082531"/>
            <a:ext cx="373819" cy="412843"/>
            <a:chOff x="3040350" y="1113200"/>
            <a:chExt cx="1704600" cy="1882550"/>
          </a:xfrm>
        </p:grpSpPr>
        <p:sp>
          <p:nvSpPr>
            <p:cNvPr id="343" name="Google Shape;343;p24"/>
            <p:cNvSpPr/>
            <p:nvPr/>
          </p:nvSpPr>
          <p:spPr>
            <a:xfrm>
              <a:off x="3040350" y="2164475"/>
              <a:ext cx="1607250" cy="831275"/>
            </a:xfrm>
            <a:custGeom>
              <a:avLst/>
              <a:gdLst/>
              <a:ahLst/>
              <a:cxnLst/>
              <a:rect l="l" t="t" r="r" b="b"/>
              <a:pathLst>
                <a:path w="64290" h="33251" extrusionOk="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44" name="Google Shape;344;p24"/>
            <p:cNvSpPr/>
            <p:nvPr/>
          </p:nvSpPr>
          <p:spPr>
            <a:xfrm>
              <a:off x="3073300" y="1113200"/>
              <a:ext cx="1671650" cy="924525"/>
            </a:xfrm>
            <a:custGeom>
              <a:avLst/>
              <a:gdLst/>
              <a:ahLst/>
              <a:cxnLst/>
              <a:rect l="l" t="t" r="r" b="b"/>
              <a:pathLst>
                <a:path w="66866" h="36981" extrusionOk="0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2753981" y="1796716"/>
            <a:ext cx="406573" cy="402537"/>
            <a:chOff x="462200" y="569000"/>
            <a:chExt cx="1901650" cy="1882775"/>
          </a:xfrm>
        </p:grpSpPr>
        <p:sp>
          <p:nvSpPr>
            <p:cNvPr id="346" name="Google Shape;346;p24"/>
            <p:cNvSpPr/>
            <p:nvPr/>
          </p:nvSpPr>
          <p:spPr>
            <a:xfrm>
              <a:off x="462200" y="890525"/>
              <a:ext cx="1573675" cy="1561250"/>
            </a:xfrm>
            <a:custGeom>
              <a:avLst/>
              <a:gdLst/>
              <a:ahLst/>
              <a:cxnLst/>
              <a:rect l="l" t="t" r="r" b="b"/>
              <a:pathLst>
                <a:path w="62947" h="62450" extrusionOk="0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1198700" y="569000"/>
              <a:ext cx="1165150" cy="1158700"/>
            </a:xfrm>
            <a:custGeom>
              <a:avLst/>
              <a:gdLst/>
              <a:ahLst/>
              <a:cxnLst/>
              <a:rect l="l" t="t" r="r" b="b"/>
              <a:pathLst>
                <a:path w="46606" h="46348" extrusionOk="0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1307825" y="1322925"/>
              <a:ext cx="159450" cy="146850"/>
            </a:xfrm>
            <a:custGeom>
              <a:avLst/>
              <a:gdLst/>
              <a:ahLst/>
              <a:cxnLst/>
              <a:rect l="l" t="t" r="r" b="b"/>
              <a:pathLst>
                <a:path w="6378" h="5874" extrusionOk="0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701000" y="1507650"/>
              <a:ext cx="373300" cy="440175"/>
            </a:xfrm>
            <a:custGeom>
              <a:avLst/>
              <a:gdLst/>
              <a:ahLst/>
              <a:cxnLst/>
              <a:rect l="l" t="t" r="r" b="b"/>
              <a:pathLst>
                <a:path w="14932" h="17607" extrusionOk="0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2572357" y="3634708"/>
            <a:ext cx="372185" cy="370679"/>
            <a:chOff x="4991125" y="2436850"/>
            <a:chExt cx="1890225" cy="1882575"/>
          </a:xfrm>
        </p:grpSpPr>
        <p:sp>
          <p:nvSpPr>
            <p:cNvPr id="351" name="Google Shape;351;p24"/>
            <p:cNvSpPr/>
            <p:nvPr/>
          </p:nvSpPr>
          <p:spPr>
            <a:xfrm>
              <a:off x="4991125" y="3057800"/>
              <a:ext cx="1890225" cy="1261625"/>
            </a:xfrm>
            <a:custGeom>
              <a:avLst/>
              <a:gdLst/>
              <a:ahLst/>
              <a:cxnLst/>
              <a:rect l="l" t="t" r="r" b="b"/>
              <a:pathLst>
                <a:path w="75609" h="50465" extrusionOk="0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188800" y="2813650"/>
              <a:ext cx="1298100" cy="133575"/>
            </a:xfrm>
            <a:custGeom>
              <a:avLst/>
              <a:gdLst/>
              <a:ahLst/>
              <a:cxnLst/>
              <a:rect l="l" t="t" r="r" b="b"/>
              <a:pathLst>
                <a:path w="51924" h="5343" extrusionOk="0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6156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851800" y="2436850"/>
              <a:ext cx="176800" cy="253575"/>
            </a:xfrm>
            <a:custGeom>
              <a:avLst/>
              <a:gdLst/>
              <a:ahLst/>
              <a:cxnLst/>
              <a:rect l="l" t="t" r="r" b="b"/>
              <a:pathLst>
                <a:path w="7072" h="10143" extrusionOk="0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476535" y="3468699"/>
            <a:ext cx="372245" cy="369356"/>
            <a:chOff x="5249675" y="238125"/>
            <a:chExt cx="1897275" cy="1882550"/>
          </a:xfrm>
        </p:grpSpPr>
        <p:sp>
          <p:nvSpPr>
            <p:cNvPr id="356" name="Google Shape;356;p24"/>
            <p:cNvSpPr/>
            <p:nvPr/>
          </p:nvSpPr>
          <p:spPr>
            <a:xfrm>
              <a:off x="5367350" y="1455300"/>
              <a:ext cx="290050" cy="110325"/>
            </a:xfrm>
            <a:custGeom>
              <a:avLst/>
              <a:gdLst/>
              <a:ahLst/>
              <a:cxnLst/>
              <a:rect l="l" t="t" r="r" b="b"/>
              <a:pathLst>
                <a:path w="11602" h="4413" extrusionOk="0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367350" y="1234675"/>
              <a:ext cx="1661950" cy="276525"/>
            </a:xfrm>
            <a:custGeom>
              <a:avLst/>
              <a:gdLst/>
              <a:ahLst/>
              <a:cxnLst/>
              <a:rect l="l" t="t" r="r" b="b"/>
              <a:pathLst>
                <a:path w="66478" h="11061" extrusionOk="0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249675" y="1675900"/>
              <a:ext cx="1897275" cy="444775"/>
            </a:xfrm>
            <a:custGeom>
              <a:avLst/>
              <a:gdLst/>
              <a:ahLst/>
              <a:cxnLst/>
              <a:rect l="l" t="t" r="r" b="b"/>
              <a:pathLst>
                <a:path w="75891" h="17791" extrusionOk="0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856800" y="1455300"/>
              <a:ext cx="1172500" cy="276525"/>
            </a:xfrm>
            <a:custGeom>
              <a:avLst/>
              <a:gdLst/>
              <a:ahLst/>
              <a:cxnLst/>
              <a:rect l="l" t="t" r="r" b="b"/>
              <a:pathLst>
                <a:path w="46900" h="11061" extrusionOk="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253500" y="238125"/>
              <a:ext cx="1889625" cy="886275"/>
            </a:xfrm>
            <a:custGeom>
              <a:avLst/>
              <a:gdLst/>
              <a:ahLst/>
              <a:cxnLst/>
              <a:rect l="l" t="t" r="r" b="b"/>
              <a:pathLst>
                <a:path w="75585" h="35451" extrusionOk="0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490027" y="1883982"/>
            <a:ext cx="357689" cy="347177"/>
            <a:chOff x="2652075" y="3639925"/>
            <a:chExt cx="1882575" cy="1827250"/>
          </a:xfrm>
        </p:grpSpPr>
        <p:sp>
          <p:nvSpPr>
            <p:cNvPr id="362" name="Google Shape;362;p24"/>
            <p:cNvSpPr/>
            <p:nvPr/>
          </p:nvSpPr>
          <p:spPr>
            <a:xfrm>
              <a:off x="2716200" y="3639925"/>
              <a:ext cx="628925" cy="694500"/>
            </a:xfrm>
            <a:custGeom>
              <a:avLst/>
              <a:gdLst/>
              <a:ahLst/>
              <a:cxnLst/>
              <a:rect l="l" t="t" r="r" b="b"/>
              <a:pathLst>
                <a:path w="25157" h="27780" extrusionOk="0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3326275" y="3795950"/>
              <a:ext cx="282400" cy="286975"/>
            </a:xfrm>
            <a:custGeom>
              <a:avLst/>
              <a:gdLst/>
              <a:ahLst/>
              <a:cxnLst/>
              <a:rect l="l" t="t" r="r" b="b"/>
              <a:pathLst>
                <a:path w="11296" h="11479" extrusionOk="0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3696600" y="3760800"/>
              <a:ext cx="318000" cy="258600"/>
            </a:xfrm>
            <a:custGeom>
              <a:avLst/>
              <a:gdLst/>
              <a:ahLst/>
              <a:cxnLst/>
              <a:rect l="l" t="t" r="r" b="b"/>
              <a:pathLst>
                <a:path w="12720" h="10344" extrusionOk="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3980450" y="3991375"/>
              <a:ext cx="455350" cy="343050"/>
            </a:xfrm>
            <a:custGeom>
              <a:avLst/>
              <a:gdLst/>
              <a:ahLst/>
              <a:cxnLst/>
              <a:rect l="l" t="t" r="r" b="b"/>
              <a:pathLst>
                <a:path w="18214" h="13722" extrusionOk="0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3385675" y="4059600"/>
              <a:ext cx="602150" cy="274825"/>
            </a:xfrm>
            <a:custGeom>
              <a:avLst/>
              <a:gdLst/>
              <a:ahLst/>
              <a:cxnLst/>
              <a:rect l="l" t="t" r="r" b="b"/>
              <a:pathLst>
                <a:path w="24086" h="10993" extrusionOk="0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2705900" y="4710325"/>
              <a:ext cx="1774625" cy="756850"/>
            </a:xfrm>
            <a:custGeom>
              <a:avLst/>
              <a:gdLst/>
              <a:ahLst/>
              <a:cxnLst/>
              <a:rect l="l" t="t" r="r" b="b"/>
              <a:pathLst>
                <a:path w="70985" h="30274" extrusionOk="0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2652075" y="4447650"/>
              <a:ext cx="1882575" cy="149450"/>
            </a:xfrm>
            <a:custGeom>
              <a:avLst/>
              <a:gdLst/>
              <a:ahLst/>
              <a:cxnLst/>
              <a:rect l="l" t="t" r="r" b="b"/>
              <a:pathLst>
                <a:path w="75303" h="5978" extrusionOk="0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31ACEE-ADC8-499C-AC46-44CB9AFFBFF8}"/>
              </a:ext>
            </a:extLst>
          </p:cNvPr>
          <p:cNvSpPr txBox="1"/>
          <p:nvPr/>
        </p:nvSpPr>
        <p:spPr>
          <a:xfrm>
            <a:off x="3198318" y="1061608"/>
            <a:ext cx="54816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Easy to use Instagram statistic lookup tool.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Simple and clear interface.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Provide stats that would matter to the user.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Secure and easy data grabbing from Instagram.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Roboto Light" panose="020B0604020202020204" charset="0"/>
                <a:ea typeface="Roboto Light" panose="020B0604020202020204" charset="0"/>
              </a:rPr>
              <a:t>Compatible with both mobile and desktop.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0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0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0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Development Process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19" name="Google Shape;619;p30"/>
          <p:cNvSpPr txBox="1">
            <a:spLocks noGrp="1"/>
          </p:cNvSpPr>
          <p:nvPr>
            <p:ph type="subTitle" idx="1"/>
          </p:nvPr>
        </p:nvSpPr>
        <p:spPr>
          <a:xfrm>
            <a:off x="3871278" y="328614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Tested PHP Calls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Tested JavaScript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Designed CSS and HTML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0" name="Google Shape;620;p30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1" name="Google Shape;621;p30"/>
          <p:cNvSpPr txBox="1">
            <a:spLocks noGrp="1"/>
          </p:cNvSpPr>
          <p:nvPr>
            <p:ph type="subTitle" idx="2"/>
          </p:nvPr>
        </p:nvSpPr>
        <p:spPr>
          <a:xfrm>
            <a:off x="6041664" y="3002606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Tested PHP to JavaScript passes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Tested Overall Product.</a:t>
            </a:r>
          </a:p>
        </p:txBody>
      </p:sp>
      <p:sp>
        <p:nvSpPr>
          <p:cNvPr id="622" name="Google Shape;622;p30"/>
          <p:cNvSpPr txBox="1">
            <a:spLocks noGrp="1"/>
          </p:cNvSpPr>
          <p:nvPr>
            <p:ph type="subTitle" idx="3"/>
          </p:nvPr>
        </p:nvSpPr>
        <p:spPr>
          <a:xfrm>
            <a:off x="1726141" y="3571375"/>
            <a:ext cx="1394100" cy="708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HTML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CSS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</a:rPr>
              <a:t>PHP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2A47"/>
                </a:solidFill>
                <a:latin typeface="Roboto Light"/>
                <a:ea typeface="Roboto Light"/>
                <a:cs typeface="Roboto Light"/>
                <a:sym typeface="Roboto Light"/>
              </a:rPr>
              <a:t>JavaScript</a:t>
            </a:r>
            <a:endParaRPr dirty="0"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3" name="Google Shape;623;p30"/>
          <p:cNvSpPr txBox="1">
            <a:spLocks noGrp="1"/>
          </p:cNvSpPr>
          <p:nvPr>
            <p:ph type="ctrTitle"/>
          </p:nvPr>
        </p:nvSpPr>
        <p:spPr>
          <a:xfrm>
            <a:off x="3530328" y="30940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Local Testing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4" name="Google Shape;624;p30"/>
          <p:cNvSpPr txBox="1">
            <a:spLocks noGrp="1"/>
          </p:cNvSpPr>
          <p:nvPr>
            <p:ph type="ctrTitle" idx="4"/>
          </p:nvPr>
        </p:nvSpPr>
        <p:spPr>
          <a:xfrm>
            <a:off x="5700714" y="2750494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Remote Testing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ctrTitle" idx="5"/>
          </p:nvPr>
        </p:nvSpPr>
        <p:spPr>
          <a:xfrm>
            <a:off x="1429060" y="34732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0E2A47"/>
                </a:solidFill>
              </a:rPr>
              <a:t>Local Development</a:t>
            </a:r>
            <a:endParaRPr dirty="0">
              <a:solidFill>
                <a:srgbClr val="0E2A47"/>
              </a:solidFill>
            </a:endParaRPr>
          </a:p>
        </p:txBody>
      </p:sp>
      <p:sp>
        <p:nvSpPr>
          <p:cNvPr id="626" name="Google Shape;626;p30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30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630" name="Google Shape;630;p30"/>
            <p:cNvSpPr/>
            <p:nvPr/>
          </p:nvSpPr>
          <p:spPr>
            <a:xfrm>
              <a:off x="4220050" y="1353725"/>
              <a:ext cx="827425" cy="783525"/>
            </a:xfrm>
            <a:custGeom>
              <a:avLst/>
              <a:gdLst/>
              <a:ahLst/>
              <a:cxnLst/>
              <a:rect l="l" t="t" r="r" b="b"/>
              <a:pathLst>
                <a:path w="33097" h="31341" extrusionOk="0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5142300" y="2483925"/>
              <a:ext cx="453850" cy="449475"/>
            </a:xfrm>
            <a:custGeom>
              <a:avLst/>
              <a:gdLst/>
              <a:ahLst/>
              <a:cxnLst/>
              <a:rect l="l" t="t" r="r" b="b"/>
              <a:pathLst>
                <a:path w="18154" h="17979" extrusionOk="0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4239000" y="2257725"/>
              <a:ext cx="789500" cy="677125"/>
            </a:xfrm>
            <a:custGeom>
              <a:avLst/>
              <a:gdLst/>
              <a:ahLst/>
              <a:cxnLst/>
              <a:rect l="l" t="t" r="r" b="b"/>
              <a:pathLst>
                <a:path w="31580" h="27085" extrusionOk="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3671350" y="3047200"/>
              <a:ext cx="1924800" cy="230575"/>
            </a:xfrm>
            <a:custGeom>
              <a:avLst/>
              <a:gdLst/>
              <a:ahLst/>
              <a:cxnLst/>
              <a:rect l="l" t="t" r="r" b="b"/>
              <a:pathLst>
                <a:path w="76992" h="9223" extrusionOk="0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3671350" y="2596275"/>
              <a:ext cx="453875" cy="340050"/>
            </a:xfrm>
            <a:custGeom>
              <a:avLst/>
              <a:gdLst/>
              <a:ahLst/>
              <a:cxnLst/>
              <a:rect l="l" t="t" r="r" b="b"/>
              <a:pathLst>
                <a:path w="18155" h="13602" extrusionOk="0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30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636" name="Google Shape;636;p30"/>
            <p:cNvSpPr/>
            <p:nvPr/>
          </p:nvSpPr>
          <p:spPr>
            <a:xfrm>
              <a:off x="2698025" y="4003000"/>
              <a:ext cx="738425" cy="840575"/>
            </a:xfrm>
            <a:custGeom>
              <a:avLst/>
              <a:gdLst/>
              <a:ahLst/>
              <a:cxnLst/>
              <a:rect l="l" t="t" r="r" b="b"/>
              <a:pathLst>
                <a:path w="29537" h="33623" extrusionOk="0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869175" y="4003000"/>
              <a:ext cx="738400" cy="843475"/>
            </a:xfrm>
            <a:custGeom>
              <a:avLst/>
              <a:gdLst/>
              <a:ahLst/>
              <a:cxnLst/>
              <a:rect l="l" t="t" r="r" b="b"/>
              <a:pathLst>
                <a:path w="29536" h="33739" extrusionOk="0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2191675" y="3274825"/>
              <a:ext cx="919350" cy="1014225"/>
            </a:xfrm>
            <a:custGeom>
              <a:avLst/>
              <a:gdLst/>
              <a:ahLst/>
              <a:cxnLst/>
              <a:rect l="l" t="t" r="r" b="b"/>
              <a:pathLst>
                <a:path w="36774" h="40569" extrusionOk="0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0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640" name="Google Shape;640;p30"/>
            <p:cNvSpPr/>
            <p:nvPr/>
          </p:nvSpPr>
          <p:spPr>
            <a:xfrm>
              <a:off x="2199700" y="767325"/>
              <a:ext cx="608525" cy="516100"/>
            </a:xfrm>
            <a:custGeom>
              <a:avLst/>
              <a:gdLst/>
              <a:ahLst/>
              <a:cxnLst/>
              <a:rect l="l" t="t" r="r" b="b"/>
              <a:pathLst>
                <a:path w="24341" h="20644" extrusionOk="0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2341975" y="887475"/>
              <a:ext cx="323975" cy="208700"/>
            </a:xfrm>
            <a:custGeom>
              <a:avLst/>
              <a:gdLst/>
              <a:ahLst/>
              <a:cxnLst/>
              <a:rect l="l" t="t" r="r" b="b"/>
              <a:pathLst>
                <a:path w="12959" h="8348" extrusionOk="0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2070550" y="1050925"/>
              <a:ext cx="1106150" cy="1329400"/>
            </a:xfrm>
            <a:custGeom>
              <a:avLst/>
              <a:gdLst/>
              <a:ahLst/>
              <a:cxnLst/>
              <a:rect l="l" t="t" r="r" b="b"/>
              <a:pathLst>
                <a:path w="44246" h="53176" extrusionOk="0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Working Prototype</a:t>
            </a:r>
            <a:endParaRPr dirty="0"/>
          </a:p>
        </p:txBody>
      </p:sp>
      <p:sp>
        <p:nvSpPr>
          <p:cNvPr id="278" name="Google Shape;278;p23"/>
          <p:cNvSpPr/>
          <p:nvPr/>
        </p:nvSpPr>
        <p:spPr>
          <a:xfrm>
            <a:off x="2954858" y="1831302"/>
            <a:ext cx="3045303" cy="2342424"/>
          </a:xfrm>
          <a:custGeom>
            <a:avLst/>
            <a:gdLst/>
            <a:ahLst/>
            <a:cxnLst/>
            <a:rect l="l" t="t" r="r" b="b"/>
            <a:pathLst>
              <a:path w="209468" h="174831" extrusionOk="0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2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0EE96E-03AE-460F-B8BB-C406186B1F2E}"/>
              </a:ext>
            </a:extLst>
          </p:cNvPr>
          <p:cNvSpPr txBox="1"/>
          <p:nvPr/>
        </p:nvSpPr>
        <p:spPr>
          <a:xfrm>
            <a:off x="3367503" y="2571750"/>
            <a:ext cx="222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https://instagramstats.tk/</a:t>
            </a:r>
            <a:endParaRPr lang="en-US" dirty="0">
              <a:latin typeface="Roboto Light" panose="020B0604020202020204" charset="0"/>
              <a:ea typeface="Roboto Light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/>
          <p:nvPr/>
        </p:nvSpPr>
        <p:spPr>
          <a:xfrm>
            <a:off x="1336225" y="260353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336225" y="1902188"/>
            <a:ext cx="2326500" cy="381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399" name="Google Shape;399;p26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Goals for the future 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400" name="Google Shape;400;p26"/>
          <p:cNvSpPr txBox="1">
            <a:spLocks noGrp="1"/>
          </p:cNvSpPr>
          <p:nvPr>
            <p:ph type="ctrTitle"/>
          </p:nvPr>
        </p:nvSpPr>
        <p:spPr>
          <a:xfrm>
            <a:off x="1557931" y="2087899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Cleaner Website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02" name="Google Shape;402;p26"/>
          <p:cNvSpPr txBox="1">
            <a:spLocks noGrp="1"/>
          </p:cNvSpPr>
          <p:nvPr>
            <p:ph type="ctrTitle" idx="3"/>
          </p:nvPr>
        </p:nvSpPr>
        <p:spPr>
          <a:xfrm>
            <a:off x="1557931" y="2789242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dk1"/>
                </a:solidFill>
              </a:rPr>
              <a:t>More Data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403" name="Google Shape;403;p26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26"/>
          <p:cNvSpPr/>
          <p:nvPr/>
        </p:nvSpPr>
        <p:spPr>
          <a:xfrm>
            <a:off x="819925" y="188073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819925" y="25820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933213" y="1994550"/>
            <a:ext cx="197329" cy="196282"/>
          </a:xfrm>
          <a:custGeom>
            <a:avLst/>
            <a:gdLst/>
            <a:ahLst/>
            <a:cxnLst/>
            <a:rect l="l" t="t" r="r" b="b"/>
            <a:pathLst>
              <a:path w="86076" h="85619" extrusionOk="0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08" name="Google Shape;408;p26"/>
          <p:cNvGrpSpPr/>
          <p:nvPr/>
        </p:nvGrpSpPr>
        <p:grpSpPr>
          <a:xfrm rot="10800000" flipH="1">
            <a:off x="880550" y="2712182"/>
            <a:ext cx="302125" cy="163726"/>
            <a:chOff x="1319675" y="779200"/>
            <a:chExt cx="2343875" cy="1270175"/>
          </a:xfrm>
        </p:grpSpPr>
        <p:sp>
          <p:nvSpPr>
            <p:cNvPr id="409" name="Google Shape;409;p26"/>
            <p:cNvSpPr/>
            <p:nvPr/>
          </p:nvSpPr>
          <p:spPr>
            <a:xfrm>
              <a:off x="1319675" y="915950"/>
              <a:ext cx="717150" cy="996650"/>
            </a:xfrm>
            <a:custGeom>
              <a:avLst/>
              <a:gdLst/>
              <a:ahLst/>
              <a:cxnLst/>
              <a:rect l="l" t="t" r="r" b="b"/>
              <a:pathLst>
                <a:path w="28686" h="39866" extrusionOk="0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2159125" y="779200"/>
              <a:ext cx="626150" cy="1270175"/>
            </a:xfrm>
            <a:custGeom>
              <a:avLst/>
              <a:gdLst/>
              <a:ahLst/>
              <a:cxnLst/>
              <a:rect l="l" t="t" r="r" b="b"/>
              <a:pathLst>
                <a:path w="25046" h="50807" extrusionOk="0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2945900" y="915950"/>
              <a:ext cx="717650" cy="996650"/>
            </a:xfrm>
            <a:custGeom>
              <a:avLst/>
              <a:gdLst/>
              <a:ahLst/>
              <a:cxnLst/>
              <a:rect l="l" t="t" r="r" b="b"/>
              <a:pathLst>
                <a:path w="28706" h="39866" extrusionOk="0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15" name="Google Shape;415;p26"/>
          <p:cNvSpPr/>
          <p:nvPr/>
        </p:nvSpPr>
        <p:spPr>
          <a:xfrm>
            <a:off x="4876837" y="2409598"/>
            <a:ext cx="2681532" cy="1732190"/>
          </a:xfrm>
          <a:custGeom>
            <a:avLst/>
            <a:gdLst/>
            <a:ahLst/>
            <a:cxnLst/>
            <a:rect l="l" t="t" r="r" b="b"/>
            <a:pathLst>
              <a:path w="176649" h="114110" extrusionOk="0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005199" y="2541755"/>
            <a:ext cx="2424808" cy="1467860"/>
          </a:xfrm>
          <a:custGeom>
            <a:avLst/>
            <a:gdLst/>
            <a:ahLst/>
            <a:cxnLst/>
            <a:rect l="l" t="t" r="r" b="b"/>
            <a:pathLst>
              <a:path w="159737" h="96697" extrusionOk="0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91A51"/>
              </a:solidFill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4636011" y="4136703"/>
            <a:ext cx="3163178" cy="83900"/>
          </a:xfrm>
          <a:custGeom>
            <a:avLst/>
            <a:gdLst/>
            <a:ahLst/>
            <a:cxnLst/>
            <a:rect l="l" t="t" r="r" b="b"/>
            <a:pathLst>
              <a:path w="208378" h="5527" extrusionOk="0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8FFD5"/>
              </a:solidFill>
            </a:endParaRPr>
          </a:p>
        </p:txBody>
      </p:sp>
      <p:sp>
        <p:nvSpPr>
          <p:cNvPr id="418" name="Google Shape;418;p26"/>
          <p:cNvSpPr/>
          <p:nvPr/>
        </p:nvSpPr>
        <p:spPr>
          <a:xfrm>
            <a:off x="5005199" y="2541755"/>
            <a:ext cx="2424808" cy="141083"/>
          </a:xfrm>
          <a:custGeom>
            <a:avLst/>
            <a:gdLst/>
            <a:ahLst/>
            <a:cxnLst/>
            <a:rect l="l" t="t" r="r" b="b"/>
            <a:pathLst>
              <a:path w="159737" h="9294" extrusionOk="0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6"/>
          <p:cNvSpPr/>
          <p:nvPr/>
        </p:nvSpPr>
        <p:spPr>
          <a:xfrm>
            <a:off x="5143716" y="2742556"/>
            <a:ext cx="1029417" cy="521069"/>
          </a:xfrm>
          <a:custGeom>
            <a:avLst/>
            <a:gdLst/>
            <a:ahLst/>
            <a:cxnLst/>
            <a:rect l="l" t="t" r="r" b="b"/>
            <a:pathLst>
              <a:path w="67814" h="34326" extrusionOk="0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6"/>
          <p:cNvSpPr/>
          <p:nvPr/>
        </p:nvSpPr>
        <p:spPr>
          <a:xfrm>
            <a:off x="5221240" y="2834061"/>
            <a:ext cx="297407" cy="297391"/>
          </a:xfrm>
          <a:custGeom>
            <a:avLst/>
            <a:gdLst/>
            <a:ahLst/>
            <a:cxnLst/>
            <a:rect l="l" t="t" r="r" b="b"/>
            <a:pathLst>
              <a:path w="19592" h="19591" extrusionOk="0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6"/>
          <p:cNvSpPr/>
          <p:nvPr/>
        </p:nvSpPr>
        <p:spPr>
          <a:xfrm>
            <a:off x="5500826" y="3535575"/>
            <a:ext cx="908690" cy="329163"/>
          </a:xfrm>
          <a:custGeom>
            <a:avLst/>
            <a:gdLst/>
            <a:ahLst/>
            <a:cxnLst/>
            <a:rect l="l" t="t" r="r" b="b"/>
            <a:pathLst>
              <a:path w="59861" h="21684" extrusionOk="0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5560559" y="3610549"/>
            <a:ext cx="679927" cy="53403"/>
          </a:xfrm>
          <a:custGeom>
            <a:avLst/>
            <a:gdLst/>
            <a:ahLst/>
            <a:cxnLst/>
            <a:rect l="l" t="t" r="r" b="b"/>
            <a:pathLst>
              <a:path w="44791" h="3518" extrusionOk="0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5560559" y="3710949"/>
            <a:ext cx="526154" cy="52128"/>
          </a:xfrm>
          <a:custGeom>
            <a:avLst/>
            <a:gdLst/>
            <a:ahLst/>
            <a:cxnLst/>
            <a:rect l="l" t="t" r="r" b="b"/>
            <a:pathLst>
              <a:path w="34661" h="3434" extrusionOk="0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24" name="Google Shape;424;p26"/>
          <p:cNvSpPr/>
          <p:nvPr/>
        </p:nvSpPr>
        <p:spPr>
          <a:xfrm>
            <a:off x="5180573" y="3535575"/>
            <a:ext cx="322818" cy="329163"/>
          </a:xfrm>
          <a:custGeom>
            <a:avLst/>
            <a:gdLst/>
            <a:ahLst/>
            <a:cxnLst/>
            <a:rect l="l" t="t" r="r" b="b"/>
            <a:pathLst>
              <a:path w="21266" h="21684" extrusionOk="0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5242842" y="3644719"/>
            <a:ext cx="218729" cy="109463"/>
          </a:xfrm>
          <a:custGeom>
            <a:avLst/>
            <a:gdLst/>
            <a:ahLst/>
            <a:cxnLst/>
            <a:rect l="l" t="t" r="r" b="b"/>
            <a:pathLst>
              <a:path w="14409" h="7211" extrusionOk="0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5683836" y="3292847"/>
            <a:ext cx="704079" cy="155049"/>
          </a:xfrm>
          <a:custGeom>
            <a:avLst/>
            <a:gdLst/>
            <a:ahLst/>
            <a:cxnLst/>
            <a:rect l="l" t="t" r="r" b="b"/>
            <a:pathLst>
              <a:path w="46382" h="10214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5683836" y="3100941"/>
            <a:ext cx="704079" cy="155064"/>
          </a:xfrm>
          <a:custGeom>
            <a:avLst/>
            <a:gdLst/>
            <a:ahLst/>
            <a:cxnLst/>
            <a:rect l="l" t="t" r="r" b="b"/>
            <a:pathLst>
              <a:path w="46382" h="10215" extrusionOk="0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387899" y="3102216"/>
            <a:ext cx="155049" cy="155049"/>
          </a:xfrm>
          <a:custGeom>
            <a:avLst/>
            <a:gdLst/>
            <a:ahLst/>
            <a:cxnLst/>
            <a:rect l="l" t="t" r="r" b="b"/>
            <a:pathLst>
              <a:path w="10214" h="10214" extrusionOk="0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48FF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6579790" y="3182275"/>
            <a:ext cx="744746" cy="714234"/>
          </a:xfrm>
          <a:custGeom>
            <a:avLst/>
            <a:gdLst/>
            <a:ahLst/>
            <a:cxnLst/>
            <a:rect l="l" t="t" r="r" b="b"/>
            <a:pathLst>
              <a:path w="49061" h="47051" extrusionOk="0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6668745" y="3215322"/>
            <a:ext cx="728230" cy="623427"/>
          </a:xfrm>
          <a:custGeom>
            <a:avLst/>
            <a:gdLst/>
            <a:ahLst/>
            <a:cxnLst/>
            <a:rect l="l" t="t" r="r" b="b"/>
            <a:pathLst>
              <a:path w="47973" h="41069" extrusionOk="0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1" name="Google Shape;431;p26"/>
          <p:cNvSpPr/>
          <p:nvPr/>
        </p:nvSpPr>
        <p:spPr>
          <a:xfrm>
            <a:off x="6905128" y="3364010"/>
            <a:ext cx="186835" cy="328040"/>
          </a:xfrm>
          <a:custGeom>
            <a:avLst/>
            <a:gdLst/>
            <a:ahLst/>
            <a:cxnLst/>
            <a:rect l="l" t="t" r="r" b="b"/>
            <a:pathLst>
              <a:path w="12308" h="21610" extrusionOk="0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E2A47"/>
              </a:solidFill>
            </a:endParaRPr>
          </a:p>
        </p:txBody>
      </p:sp>
      <p:sp>
        <p:nvSpPr>
          <p:cNvPr id="432" name="Google Shape;432;p26"/>
          <p:cNvSpPr/>
          <p:nvPr/>
        </p:nvSpPr>
        <p:spPr>
          <a:xfrm>
            <a:off x="6858115" y="1367491"/>
            <a:ext cx="1476741" cy="1959677"/>
          </a:xfrm>
          <a:custGeom>
            <a:avLst/>
            <a:gdLst/>
            <a:ahLst/>
            <a:cxnLst/>
            <a:rect l="l" t="t" r="r" b="b"/>
            <a:pathLst>
              <a:path w="97282" h="129096" extrusionOk="0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6976307" y="1511094"/>
            <a:ext cx="1241633" cy="1500907"/>
          </a:xfrm>
          <a:custGeom>
            <a:avLst/>
            <a:gdLst/>
            <a:ahLst/>
            <a:cxnLst/>
            <a:rect l="l" t="t" r="r" b="b"/>
            <a:pathLst>
              <a:path w="81794" h="98874" extrusionOk="0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7513876" y="3086960"/>
            <a:ext cx="185560" cy="159086"/>
          </a:xfrm>
          <a:custGeom>
            <a:avLst/>
            <a:gdLst/>
            <a:ahLst/>
            <a:cxnLst/>
            <a:rect l="l" t="t" r="r" b="b"/>
            <a:pathLst>
              <a:path w="12224" h="10480" extrusionOk="0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7577419" y="1730946"/>
            <a:ext cx="584612" cy="583352"/>
          </a:xfrm>
          <a:custGeom>
            <a:avLst/>
            <a:gdLst/>
            <a:ahLst/>
            <a:cxnLst/>
            <a:rect l="l" t="t" r="r" b="b"/>
            <a:pathLst>
              <a:path w="38512" h="38429" extrusionOk="0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7107204" y="1832622"/>
            <a:ext cx="432099" cy="430839"/>
          </a:xfrm>
          <a:custGeom>
            <a:avLst/>
            <a:gdLst/>
            <a:ahLst/>
            <a:cxnLst/>
            <a:rect l="l" t="t" r="r" b="b"/>
            <a:pathLst>
              <a:path w="28465" h="28382" extrusionOk="0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225395" y="2240569"/>
            <a:ext cx="636710" cy="635450"/>
          </a:xfrm>
          <a:custGeom>
            <a:avLst/>
            <a:gdLst/>
            <a:ahLst/>
            <a:cxnLst/>
            <a:rect l="l" t="t" r="r" b="b"/>
            <a:pathLst>
              <a:path w="41944" h="41861" extrusionOk="0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38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  <p:sp>
        <p:nvSpPr>
          <p:cNvPr id="1123" name="Google Shape;1123;p38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dirty="0"/>
              <a:t>Does anyone have any question?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124" name="Google Shape;1124;p38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125" name="Google Shape;1125;p38"/>
            <p:cNvSpPr/>
            <p:nvPr/>
          </p:nvSpPr>
          <p:spPr>
            <a:xfrm>
              <a:off x="4565450" y="4835675"/>
              <a:ext cx="850200" cy="445800"/>
            </a:xfrm>
            <a:custGeom>
              <a:avLst/>
              <a:gdLst/>
              <a:ahLst/>
              <a:cxnLst/>
              <a:rect l="l" t="t" r="r" b="b"/>
              <a:pathLst>
                <a:path w="34008" h="17832" extrusionOk="0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>
              <a:off x="5848675" y="1425000"/>
              <a:ext cx="423525" cy="132575"/>
            </a:xfrm>
            <a:custGeom>
              <a:avLst/>
              <a:gdLst/>
              <a:ahLst/>
              <a:cxnLst/>
              <a:rect l="l" t="t" r="r" b="b"/>
              <a:pathLst>
                <a:path w="16941" h="5303" extrusionOk="0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>
              <a:off x="5941025" y="1557925"/>
              <a:ext cx="238825" cy="95175"/>
            </a:xfrm>
            <a:custGeom>
              <a:avLst/>
              <a:gdLst/>
              <a:ahLst/>
              <a:cxnLst/>
              <a:rect l="l" t="t" r="r" b="b"/>
              <a:pathLst>
                <a:path w="9553" h="3807" extrusionOk="0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>
              <a:off x="6009475" y="1680125"/>
              <a:ext cx="119425" cy="102525"/>
            </a:xfrm>
            <a:custGeom>
              <a:avLst/>
              <a:gdLst/>
              <a:ahLst/>
              <a:cxnLst/>
              <a:rect l="l" t="t" r="r" b="b"/>
              <a:pathLst>
                <a:path w="4777" h="4101" extrusionOk="0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5753150" y="1286475"/>
              <a:ext cx="614575" cy="170775"/>
            </a:xfrm>
            <a:custGeom>
              <a:avLst/>
              <a:gdLst/>
              <a:ahLst/>
              <a:cxnLst/>
              <a:rect l="l" t="t" r="r" b="b"/>
              <a:pathLst>
                <a:path w="24583" h="6831" extrusionOk="0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8"/>
            <p:cNvSpPr/>
            <p:nvPr/>
          </p:nvSpPr>
          <p:spPr>
            <a:xfrm>
              <a:off x="1997375" y="1099025"/>
              <a:ext cx="3593400" cy="4136275"/>
            </a:xfrm>
            <a:custGeom>
              <a:avLst/>
              <a:gdLst/>
              <a:ahLst/>
              <a:cxnLst/>
              <a:rect l="l" t="t" r="r" b="b"/>
              <a:pathLst>
                <a:path w="143736" h="165451" extrusionOk="0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8"/>
            <p:cNvSpPr/>
            <p:nvPr/>
          </p:nvSpPr>
          <p:spPr>
            <a:xfrm>
              <a:off x="2271225" y="2928325"/>
              <a:ext cx="977575" cy="976000"/>
            </a:xfrm>
            <a:custGeom>
              <a:avLst/>
              <a:gdLst/>
              <a:ahLst/>
              <a:cxnLst/>
              <a:rect l="l" t="t" r="r" b="b"/>
              <a:pathLst>
                <a:path w="39103" h="39040" extrusionOk="0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8"/>
            <p:cNvSpPr/>
            <p:nvPr/>
          </p:nvSpPr>
          <p:spPr>
            <a:xfrm>
              <a:off x="3957250" y="299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8"/>
            <p:cNvSpPr/>
            <p:nvPr/>
          </p:nvSpPr>
          <p:spPr>
            <a:xfrm>
              <a:off x="3307675" y="2819750"/>
              <a:ext cx="697375" cy="688475"/>
            </a:xfrm>
            <a:custGeom>
              <a:avLst/>
              <a:gdLst/>
              <a:ahLst/>
              <a:cxnLst/>
              <a:rect l="l" t="t" r="r" b="b"/>
              <a:pathLst>
                <a:path w="27895" h="27539" extrusionOk="0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8"/>
            <p:cNvSpPr/>
            <p:nvPr/>
          </p:nvSpPr>
          <p:spPr>
            <a:xfrm>
              <a:off x="2445675" y="3165225"/>
              <a:ext cx="592975" cy="501025"/>
            </a:xfrm>
            <a:custGeom>
              <a:avLst/>
              <a:gdLst/>
              <a:ahLst/>
              <a:cxnLst/>
              <a:rect l="l" t="t" r="r" b="b"/>
              <a:pathLst>
                <a:path w="23719" h="20041" extrusionOk="0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8"/>
            <p:cNvSpPr/>
            <p:nvPr/>
          </p:nvSpPr>
          <p:spPr>
            <a:xfrm>
              <a:off x="3481225" y="3027000"/>
              <a:ext cx="333850" cy="275925"/>
            </a:xfrm>
            <a:custGeom>
              <a:avLst/>
              <a:gdLst/>
              <a:ahLst/>
              <a:cxnLst/>
              <a:rect l="l" t="t" r="r" b="b"/>
              <a:pathLst>
                <a:path w="13354" h="11037" extrusionOk="0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8"/>
            <p:cNvSpPr/>
            <p:nvPr/>
          </p:nvSpPr>
          <p:spPr>
            <a:xfrm>
              <a:off x="639325" y="2213475"/>
              <a:ext cx="444225" cy="442625"/>
            </a:xfrm>
            <a:custGeom>
              <a:avLst/>
              <a:gdLst/>
              <a:ahLst/>
              <a:cxnLst/>
              <a:rect l="l" t="t" r="r" b="b"/>
              <a:pathLst>
                <a:path w="17769" h="17705" extrusionOk="0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1112175" y="2165725"/>
              <a:ext cx="313675" cy="310475"/>
            </a:xfrm>
            <a:custGeom>
              <a:avLst/>
              <a:gdLst/>
              <a:ahLst/>
              <a:cxnLst/>
              <a:rect l="l" t="t" r="r" b="b"/>
              <a:pathLst>
                <a:path w="12547" h="12419" extrusionOk="0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38"/>
            <p:cNvSpPr/>
            <p:nvPr/>
          </p:nvSpPr>
          <p:spPr>
            <a:xfrm>
              <a:off x="4310700" y="22087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8"/>
            <p:cNvSpPr/>
            <p:nvPr/>
          </p:nvSpPr>
          <p:spPr>
            <a:xfrm>
              <a:off x="4310700" y="23456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8"/>
            <p:cNvSpPr/>
            <p:nvPr/>
          </p:nvSpPr>
          <p:spPr>
            <a:xfrm>
              <a:off x="4310700" y="24825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8"/>
            <p:cNvSpPr/>
            <p:nvPr/>
          </p:nvSpPr>
          <p:spPr>
            <a:xfrm>
              <a:off x="4310700" y="2621050"/>
              <a:ext cx="1028525" cy="39850"/>
            </a:xfrm>
            <a:custGeom>
              <a:avLst/>
              <a:gdLst/>
              <a:ahLst/>
              <a:cxnLst/>
              <a:rect l="l" t="t" r="r" b="b"/>
              <a:pathLst>
                <a:path w="41141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8"/>
            <p:cNvSpPr/>
            <p:nvPr/>
          </p:nvSpPr>
          <p:spPr>
            <a:xfrm>
              <a:off x="4310700" y="27579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4310700" y="28949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4310700" y="30318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8"/>
            <p:cNvSpPr/>
            <p:nvPr/>
          </p:nvSpPr>
          <p:spPr>
            <a:xfrm>
              <a:off x="4310700" y="316875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8"/>
            <p:cNvSpPr/>
            <p:nvPr/>
          </p:nvSpPr>
          <p:spPr>
            <a:xfrm>
              <a:off x="4310700" y="33056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8"/>
            <p:cNvSpPr/>
            <p:nvPr/>
          </p:nvSpPr>
          <p:spPr>
            <a:xfrm>
              <a:off x="4310700" y="344257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4310700" y="3579500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8"/>
            <p:cNvSpPr/>
            <p:nvPr/>
          </p:nvSpPr>
          <p:spPr>
            <a:xfrm>
              <a:off x="4310700" y="3716425"/>
              <a:ext cx="1028525" cy="39825"/>
            </a:xfrm>
            <a:custGeom>
              <a:avLst/>
              <a:gdLst/>
              <a:ahLst/>
              <a:cxnLst/>
              <a:rect l="l" t="t" r="r" b="b"/>
              <a:pathLst>
                <a:path w="41141" h="1593" extrusionOk="0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8"/>
            <p:cNvSpPr/>
            <p:nvPr/>
          </p:nvSpPr>
          <p:spPr>
            <a:xfrm>
              <a:off x="2293525" y="220870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8"/>
            <p:cNvSpPr/>
            <p:nvPr/>
          </p:nvSpPr>
          <p:spPr>
            <a:xfrm>
              <a:off x="2293525" y="2345625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93525" y="2482550"/>
              <a:ext cx="1776800" cy="39825"/>
            </a:xfrm>
            <a:custGeom>
              <a:avLst/>
              <a:gdLst/>
              <a:ahLst/>
              <a:cxnLst/>
              <a:rect l="l" t="t" r="r" b="b"/>
              <a:pathLst>
                <a:path w="71072" h="1593" extrusionOk="0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3525" y="2621050"/>
              <a:ext cx="1195675" cy="39850"/>
            </a:xfrm>
            <a:custGeom>
              <a:avLst/>
              <a:gdLst/>
              <a:ahLst/>
              <a:cxnLst/>
              <a:rect l="l" t="t" r="r" b="b"/>
              <a:pathLst>
                <a:path w="47827" h="1594" extrusionOk="0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>
              <a:off x="4430100" y="1931675"/>
              <a:ext cx="730800" cy="119450"/>
            </a:xfrm>
            <a:custGeom>
              <a:avLst/>
              <a:gdLst/>
              <a:ahLst/>
              <a:cxnLst/>
              <a:rect l="l" t="t" r="r" b="b"/>
              <a:pathLst>
                <a:path w="29232" h="4778" extrusionOk="0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8"/>
            <p:cNvSpPr/>
            <p:nvPr/>
          </p:nvSpPr>
          <p:spPr>
            <a:xfrm>
              <a:off x="2817325" y="1931675"/>
              <a:ext cx="729200" cy="119450"/>
            </a:xfrm>
            <a:custGeom>
              <a:avLst/>
              <a:gdLst/>
              <a:ahLst/>
              <a:cxnLst/>
              <a:rect l="l" t="t" r="r" b="b"/>
              <a:pathLst>
                <a:path w="29168" h="4778" extrusionOk="0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>
              <a:off x="628175" y="3272225"/>
              <a:ext cx="765825" cy="1550725"/>
            </a:xfrm>
            <a:custGeom>
              <a:avLst/>
              <a:gdLst/>
              <a:ahLst/>
              <a:cxnLst/>
              <a:rect l="l" t="t" r="r" b="b"/>
              <a:pathLst>
                <a:path w="30633" h="62029" extrusionOk="0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>
              <a:off x="972075" y="4366000"/>
              <a:ext cx="79625" cy="398050"/>
            </a:xfrm>
            <a:custGeom>
              <a:avLst/>
              <a:gdLst/>
              <a:ahLst/>
              <a:cxnLst/>
              <a:rect l="l" t="t" r="r" b="b"/>
              <a:pathLst>
                <a:path w="3185" h="15922" extrusionOk="0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2436800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>
              <a:off x="2791850" y="685075"/>
              <a:ext cx="213350" cy="214950"/>
            </a:xfrm>
            <a:custGeom>
              <a:avLst/>
              <a:gdLst/>
              <a:ahLst/>
              <a:cxnLst/>
              <a:rect l="l" t="t" r="r" b="b"/>
              <a:pathLst>
                <a:path w="8534" h="8598" extrusionOk="0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>
              <a:off x="3146875" y="685075"/>
              <a:ext cx="213375" cy="214950"/>
            </a:xfrm>
            <a:custGeom>
              <a:avLst/>
              <a:gdLst/>
              <a:ahLst/>
              <a:cxnLst/>
              <a:rect l="l" t="t" r="r" b="b"/>
              <a:pathLst>
                <a:path w="8535" h="8598" extrusionOk="0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8"/>
            <p:cNvSpPr/>
            <p:nvPr/>
          </p:nvSpPr>
          <p:spPr>
            <a:xfrm>
              <a:off x="2258475" y="570450"/>
              <a:ext cx="1280075" cy="444200"/>
            </a:xfrm>
            <a:custGeom>
              <a:avLst/>
              <a:gdLst/>
              <a:ahLst/>
              <a:cxnLst/>
              <a:rect l="l" t="t" r="r" b="b"/>
              <a:pathLst>
                <a:path w="51203" h="17768" extrusionOk="0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8"/>
            <p:cNvSpPr/>
            <p:nvPr/>
          </p:nvSpPr>
          <p:spPr>
            <a:xfrm>
              <a:off x="4947550" y="262775"/>
              <a:ext cx="1147925" cy="384100"/>
            </a:xfrm>
            <a:custGeom>
              <a:avLst/>
              <a:gdLst/>
              <a:ahLst/>
              <a:cxnLst/>
              <a:rect l="l" t="t" r="r" b="b"/>
              <a:pathLst>
                <a:path w="45917" h="15364" extrusionOk="0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8"/>
            <p:cNvSpPr/>
            <p:nvPr/>
          </p:nvSpPr>
          <p:spPr>
            <a:xfrm>
              <a:off x="5336025" y="1923725"/>
              <a:ext cx="162400" cy="135350"/>
            </a:xfrm>
            <a:custGeom>
              <a:avLst/>
              <a:gdLst/>
              <a:ahLst/>
              <a:cxnLst/>
              <a:rect l="l" t="t" r="r" b="b"/>
              <a:pathLst>
                <a:path w="6496" h="5414" extrusionOk="0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8"/>
            <p:cNvSpPr/>
            <p:nvPr/>
          </p:nvSpPr>
          <p:spPr>
            <a:xfrm>
              <a:off x="2651725" y="4047575"/>
              <a:ext cx="135375" cy="116250"/>
            </a:xfrm>
            <a:custGeom>
              <a:avLst/>
              <a:gdLst/>
              <a:ahLst/>
              <a:cxnLst/>
              <a:rect l="l" t="t" r="r" b="b"/>
              <a:pathLst>
                <a:path w="5415" h="4650" extrusionOk="0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8"/>
            <p:cNvSpPr/>
            <p:nvPr/>
          </p:nvSpPr>
          <p:spPr>
            <a:xfrm>
              <a:off x="2481375" y="1923725"/>
              <a:ext cx="164025" cy="135350"/>
            </a:xfrm>
            <a:custGeom>
              <a:avLst/>
              <a:gdLst/>
              <a:ahLst/>
              <a:cxnLst/>
              <a:rect l="l" t="t" r="r" b="b"/>
              <a:pathLst>
                <a:path w="6561" h="5414" extrusionOk="0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8"/>
            <p:cNvSpPr/>
            <p:nvPr/>
          </p:nvSpPr>
          <p:spPr>
            <a:xfrm>
              <a:off x="1459250" y="2527125"/>
              <a:ext cx="243625" cy="208425"/>
            </a:xfrm>
            <a:custGeom>
              <a:avLst/>
              <a:gdLst/>
              <a:ahLst/>
              <a:cxnLst/>
              <a:rect l="l" t="t" r="r" b="b"/>
              <a:pathLst>
                <a:path w="9745" h="8337" extrusionOk="0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8"/>
            <p:cNvSpPr/>
            <p:nvPr/>
          </p:nvSpPr>
          <p:spPr>
            <a:xfrm>
              <a:off x="471827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8"/>
            <p:cNvSpPr/>
            <p:nvPr/>
          </p:nvSpPr>
          <p:spPr>
            <a:xfrm>
              <a:off x="4971425" y="1636825"/>
              <a:ext cx="243625" cy="208900"/>
            </a:xfrm>
            <a:custGeom>
              <a:avLst/>
              <a:gdLst/>
              <a:ahLst/>
              <a:cxnLst/>
              <a:rect l="l" t="t" r="r" b="b"/>
              <a:pathLst>
                <a:path w="9745" h="8356" extrusionOk="0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8"/>
            <p:cNvSpPr/>
            <p:nvPr/>
          </p:nvSpPr>
          <p:spPr>
            <a:xfrm>
              <a:off x="6803925" y="2260975"/>
              <a:ext cx="243625" cy="208850"/>
            </a:xfrm>
            <a:custGeom>
              <a:avLst/>
              <a:gdLst/>
              <a:ahLst/>
              <a:cxnLst/>
              <a:rect l="l" t="t" r="r" b="b"/>
              <a:pathLst>
                <a:path w="9745" h="8354" extrusionOk="0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8"/>
            <p:cNvSpPr/>
            <p:nvPr/>
          </p:nvSpPr>
          <p:spPr>
            <a:xfrm>
              <a:off x="5711750" y="2736450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8"/>
            <p:cNvSpPr/>
            <p:nvPr/>
          </p:nvSpPr>
          <p:spPr>
            <a:xfrm>
              <a:off x="5789775" y="945725"/>
              <a:ext cx="197425" cy="169225"/>
            </a:xfrm>
            <a:custGeom>
              <a:avLst/>
              <a:gdLst/>
              <a:ahLst/>
              <a:cxnLst/>
              <a:rect l="l" t="t" r="r" b="b"/>
              <a:pathLst>
                <a:path w="7897" h="6769" extrusionOk="0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8"/>
            <p:cNvSpPr/>
            <p:nvPr/>
          </p:nvSpPr>
          <p:spPr>
            <a:xfrm>
              <a:off x="6049275" y="945725"/>
              <a:ext cx="197450" cy="169225"/>
            </a:xfrm>
            <a:custGeom>
              <a:avLst/>
              <a:gdLst/>
              <a:ahLst/>
              <a:cxnLst/>
              <a:rect l="l" t="t" r="r" b="b"/>
              <a:pathLst>
                <a:path w="7898" h="6769" extrusionOk="0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8"/>
            <p:cNvSpPr/>
            <p:nvPr/>
          </p:nvSpPr>
          <p:spPr>
            <a:xfrm>
              <a:off x="3006775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8"/>
            <p:cNvSpPr/>
            <p:nvPr/>
          </p:nvSpPr>
          <p:spPr>
            <a:xfrm>
              <a:off x="3264700" y="4857175"/>
              <a:ext cx="197450" cy="169575"/>
            </a:xfrm>
            <a:custGeom>
              <a:avLst/>
              <a:gdLst/>
              <a:ahLst/>
              <a:cxnLst/>
              <a:rect l="l" t="t" r="r" b="b"/>
              <a:pathLst>
                <a:path w="7898" h="6783" extrusionOk="0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8"/>
            <p:cNvSpPr/>
            <p:nvPr/>
          </p:nvSpPr>
          <p:spPr>
            <a:xfrm>
              <a:off x="6307200" y="945725"/>
              <a:ext cx="195850" cy="169225"/>
            </a:xfrm>
            <a:custGeom>
              <a:avLst/>
              <a:gdLst/>
              <a:ahLst/>
              <a:cxnLst/>
              <a:rect l="l" t="t" r="r" b="b"/>
              <a:pathLst>
                <a:path w="7834" h="6769" extrusionOk="0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8"/>
            <p:cNvSpPr/>
            <p:nvPr/>
          </p:nvSpPr>
          <p:spPr>
            <a:xfrm>
              <a:off x="3767800" y="8363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8"/>
            <p:cNvSpPr/>
            <p:nvPr/>
          </p:nvSpPr>
          <p:spPr>
            <a:xfrm>
              <a:off x="3505100" y="4547475"/>
              <a:ext cx="287750" cy="207875"/>
            </a:xfrm>
            <a:custGeom>
              <a:avLst/>
              <a:gdLst/>
              <a:ahLst/>
              <a:cxnLst/>
              <a:rect l="l" t="t" r="r" b="b"/>
              <a:pathLst>
                <a:path w="11510" h="8315" extrusionOk="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8"/>
            <p:cNvSpPr/>
            <p:nvPr/>
          </p:nvSpPr>
          <p:spPr>
            <a:xfrm>
              <a:off x="1495875" y="2773900"/>
              <a:ext cx="203800" cy="1459975"/>
            </a:xfrm>
            <a:custGeom>
              <a:avLst/>
              <a:gdLst/>
              <a:ahLst/>
              <a:cxnLst/>
              <a:rect l="l" t="t" r="r" b="b"/>
              <a:pathLst>
                <a:path w="8152" h="58399" extrusionOk="0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8"/>
            <p:cNvSpPr/>
            <p:nvPr/>
          </p:nvSpPr>
          <p:spPr>
            <a:xfrm>
              <a:off x="4119650" y="868550"/>
              <a:ext cx="133750" cy="157250"/>
            </a:xfrm>
            <a:custGeom>
              <a:avLst/>
              <a:gdLst/>
              <a:ahLst/>
              <a:cxnLst/>
              <a:rect l="l" t="t" r="r" b="b"/>
              <a:pathLst>
                <a:path w="5350" h="6290" extrusionOk="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8"/>
            <p:cNvSpPr/>
            <p:nvPr/>
          </p:nvSpPr>
          <p:spPr>
            <a:xfrm>
              <a:off x="5961700" y="1944425"/>
              <a:ext cx="812000" cy="746725"/>
            </a:xfrm>
            <a:custGeom>
              <a:avLst/>
              <a:gdLst/>
              <a:ahLst/>
              <a:cxnLst/>
              <a:rect l="l" t="t" r="r" b="b"/>
              <a:pathLst>
                <a:path w="32480" h="29869" extrusionOk="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8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avLst/>
              <a:gdLst/>
              <a:ahLst/>
              <a:cxnLst/>
              <a:rect l="l" t="t" r="r" b="b"/>
              <a:pathLst>
                <a:path w="38849" h="29869" extrusionOk="0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8"/>
            <p:cNvSpPr/>
            <p:nvPr/>
          </p:nvSpPr>
          <p:spPr>
            <a:xfrm>
              <a:off x="5700600" y="3254725"/>
              <a:ext cx="246800" cy="1534800"/>
            </a:xfrm>
            <a:custGeom>
              <a:avLst/>
              <a:gdLst/>
              <a:ahLst/>
              <a:cxnLst/>
              <a:rect l="l" t="t" r="r" b="b"/>
              <a:pathLst>
                <a:path w="9872" h="61392" extrusionOk="0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8"/>
            <p:cNvSpPr/>
            <p:nvPr/>
          </p:nvSpPr>
          <p:spPr>
            <a:xfrm>
              <a:off x="6150075" y="3201275"/>
              <a:ext cx="131675" cy="74175"/>
            </a:xfrm>
            <a:custGeom>
              <a:avLst/>
              <a:gdLst/>
              <a:ahLst/>
              <a:cxnLst/>
              <a:rect l="l" t="t" r="r" b="b"/>
              <a:pathLst>
                <a:path w="5267" h="2967" extrusionOk="0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8"/>
            <p:cNvSpPr/>
            <p:nvPr/>
          </p:nvSpPr>
          <p:spPr>
            <a:xfrm>
              <a:off x="6616075" y="3944100"/>
              <a:ext cx="157625" cy="176750"/>
            </a:xfrm>
            <a:custGeom>
              <a:avLst/>
              <a:gdLst/>
              <a:ahLst/>
              <a:cxnLst/>
              <a:rect l="l" t="t" r="r" b="b"/>
              <a:pathLst>
                <a:path w="6305" h="7070" extrusionOk="0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8"/>
            <p:cNvSpPr/>
            <p:nvPr/>
          </p:nvSpPr>
          <p:spPr>
            <a:xfrm>
              <a:off x="6299225" y="3275275"/>
              <a:ext cx="313675" cy="328125"/>
            </a:xfrm>
            <a:custGeom>
              <a:avLst/>
              <a:gdLst/>
              <a:ahLst/>
              <a:cxnLst/>
              <a:rect l="l" t="t" r="r" b="b"/>
              <a:pathLst>
                <a:path w="12547" h="13125" extrusionOk="0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8"/>
            <p:cNvSpPr/>
            <p:nvPr/>
          </p:nvSpPr>
          <p:spPr>
            <a:xfrm>
              <a:off x="5732450" y="3078000"/>
              <a:ext cx="244700" cy="157625"/>
            </a:xfrm>
            <a:custGeom>
              <a:avLst/>
              <a:gdLst/>
              <a:ahLst/>
              <a:cxnLst/>
              <a:rect l="l" t="t" r="r" b="b"/>
              <a:pathLst>
                <a:path w="9788" h="6305" extrusionOk="0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8"/>
            <p:cNvSpPr/>
            <p:nvPr/>
          </p:nvSpPr>
          <p:spPr>
            <a:xfrm>
              <a:off x="6651200" y="3786250"/>
              <a:ext cx="58825" cy="118075"/>
            </a:xfrm>
            <a:custGeom>
              <a:avLst/>
              <a:gdLst/>
              <a:ahLst/>
              <a:cxnLst/>
              <a:rect l="l" t="t" r="r" b="b"/>
              <a:pathLst>
                <a:path w="2353" h="4723" extrusionOk="0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8"/>
            <p:cNvSpPr/>
            <p:nvPr/>
          </p:nvSpPr>
          <p:spPr>
            <a:xfrm>
              <a:off x="6007875" y="3155300"/>
              <a:ext cx="121025" cy="59650"/>
            </a:xfrm>
            <a:custGeom>
              <a:avLst/>
              <a:gdLst/>
              <a:ahLst/>
              <a:cxnLst/>
              <a:rect l="l" t="t" r="r" b="b"/>
              <a:pathLst>
                <a:path w="4841" h="2386" extrusionOk="0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8"/>
            <p:cNvSpPr/>
            <p:nvPr/>
          </p:nvSpPr>
          <p:spPr>
            <a:xfrm>
              <a:off x="6599900" y="3634350"/>
              <a:ext cx="76675" cy="115525"/>
            </a:xfrm>
            <a:custGeom>
              <a:avLst/>
              <a:gdLst/>
              <a:ahLst/>
              <a:cxnLst/>
              <a:rect l="l" t="t" r="r" b="b"/>
              <a:pathLst>
                <a:path w="3067" h="4621" extrusionOk="0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8"/>
            <p:cNvSpPr/>
            <p:nvPr/>
          </p:nvSpPr>
          <p:spPr>
            <a:xfrm>
              <a:off x="238125" y="2229325"/>
              <a:ext cx="224500" cy="433150"/>
            </a:xfrm>
            <a:custGeom>
              <a:avLst/>
              <a:gdLst/>
              <a:ahLst/>
              <a:cxnLst/>
              <a:rect l="l" t="t" r="r" b="b"/>
              <a:pathLst>
                <a:path w="8980" h="17326" extrusionOk="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8"/>
            <p:cNvSpPr/>
            <p:nvPr/>
          </p:nvSpPr>
          <p:spPr>
            <a:xfrm>
              <a:off x="417375" y="2847300"/>
              <a:ext cx="91425" cy="108125"/>
            </a:xfrm>
            <a:custGeom>
              <a:avLst/>
              <a:gdLst/>
              <a:ahLst/>
              <a:cxnLst/>
              <a:rect l="l" t="t" r="r" b="b"/>
              <a:pathLst>
                <a:path w="3657" h="4325" extrusionOk="0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8"/>
            <p:cNvSpPr/>
            <p:nvPr/>
          </p:nvSpPr>
          <p:spPr>
            <a:xfrm>
              <a:off x="360700" y="2701425"/>
              <a:ext cx="71675" cy="113900"/>
            </a:xfrm>
            <a:custGeom>
              <a:avLst/>
              <a:gdLst/>
              <a:ahLst/>
              <a:cxnLst/>
              <a:rect l="l" t="t" r="r" b="b"/>
              <a:pathLst>
                <a:path w="2867" h="4556" extrusionOk="0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8"/>
            <p:cNvSpPr/>
            <p:nvPr/>
          </p:nvSpPr>
          <p:spPr>
            <a:xfrm>
              <a:off x="379800" y="2081500"/>
              <a:ext cx="80800" cy="112900"/>
            </a:xfrm>
            <a:custGeom>
              <a:avLst/>
              <a:gdLst/>
              <a:ahLst/>
              <a:cxnLst/>
              <a:rect l="l" t="t" r="r" b="b"/>
              <a:pathLst>
                <a:path w="3232" h="4516" extrusionOk="0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8"/>
            <p:cNvSpPr/>
            <p:nvPr/>
          </p:nvSpPr>
          <p:spPr>
            <a:xfrm>
              <a:off x="516725" y="174062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451450" y="1948450"/>
              <a:ext cx="90775" cy="104250"/>
            </a:xfrm>
            <a:custGeom>
              <a:avLst/>
              <a:gdLst/>
              <a:ahLst/>
              <a:cxnLst/>
              <a:rect l="l" t="t" r="r" b="b"/>
              <a:pathLst>
                <a:path w="3631" h="4170" extrusionOk="0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504525" y="2977900"/>
              <a:ext cx="231950" cy="235450"/>
            </a:xfrm>
            <a:custGeom>
              <a:avLst/>
              <a:gdLst/>
              <a:ahLst/>
              <a:cxnLst/>
              <a:rect l="l" t="t" r="r" b="b"/>
              <a:pathLst>
                <a:path w="9278" h="9418" extrusionOk="0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7060250" y="2937275"/>
              <a:ext cx="87600" cy="107625"/>
            </a:xfrm>
            <a:custGeom>
              <a:avLst/>
              <a:gdLst/>
              <a:ahLst/>
              <a:cxnLst/>
              <a:rect l="l" t="t" r="r" b="b"/>
              <a:pathLst>
                <a:path w="3504" h="4305" extrusionOk="0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7136675" y="2790600"/>
              <a:ext cx="71675" cy="115475"/>
            </a:xfrm>
            <a:custGeom>
              <a:avLst/>
              <a:gdLst/>
              <a:ahLst/>
              <a:cxnLst/>
              <a:rect l="l" t="t" r="r" b="b"/>
              <a:pathLst>
                <a:path w="2867" h="4619" extrusionOk="0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6832600" y="3069275"/>
              <a:ext cx="226100" cy="234825"/>
            </a:xfrm>
            <a:custGeom>
              <a:avLst/>
              <a:gdLst/>
              <a:ahLst/>
              <a:cxnLst/>
              <a:rect l="l" t="t" r="r" b="b"/>
              <a:pathLst>
                <a:path w="9044" h="9393" extrusionOk="0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7108025" y="2320075"/>
              <a:ext cx="222925" cy="434750"/>
            </a:xfrm>
            <a:custGeom>
              <a:avLst/>
              <a:gdLst/>
              <a:ahLst/>
              <a:cxnLst/>
              <a:rect l="l" t="t" r="r" b="b"/>
              <a:pathLst>
                <a:path w="8917" h="17390" extrusionOk="0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8"/>
            <p:cNvSpPr/>
            <p:nvPr/>
          </p:nvSpPr>
          <p:spPr>
            <a:xfrm>
              <a:off x="7025225" y="2038025"/>
              <a:ext cx="92375" cy="105425"/>
            </a:xfrm>
            <a:custGeom>
              <a:avLst/>
              <a:gdLst/>
              <a:ahLst/>
              <a:cxnLst/>
              <a:rect l="l" t="t" r="r" b="b"/>
              <a:pathLst>
                <a:path w="3695" h="4217" extrusionOk="0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7111200" y="2171525"/>
              <a:ext cx="78050" cy="113625"/>
            </a:xfrm>
            <a:custGeom>
              <a:avLst/>
              <a:gdLst/>
              <a:ahLst/>
              <a:cxnLst/>
              <a:rect l="l" t="t" r="r" b="b"/>
              <a:pathLst>
                <a:path w="3122" h="4545" extrusionOk="0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6829400" y="1831375"/>
              <a:ext cx="222925" cy="222925"/>
            </a:xfrm>
            <a:custGeom>
              <a:avLst/>
              <a:gdLst/>
              <a:ahLst/>
              <a:cxnLst/>
              <a:rect l="l" t="t" r="r" b="b"/>
              <a:pathLst>
                <a:path w="8917" h="8917" extrusionOk="0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1369300" y="4886275"/>
              <a:ext cx="322425" cy="328350"/>
            </a:xfrm>
            <a:custGeom>
              <a:avLst/>
              <a:gdLst/>
              <a:ahLst/>
              <a:cxnLst/>
              <a:rect l="l" t="t" r="r" b="b"/>
              <a:pathLst>
                <a:path w="12897" h="13134" extrusionOk="0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1849075" y="5273675"/>
              <a:ext cx="130825" cy="60350"/>
            </a:xfrm>
            <a:custGeom>
              <a:avLst/>
              <a:gdLst/>
              <a:ahLst/>
              <a:cxnLst/>
              <a:rect l="l" t="t" r="r" b="b"/>
              <a:pathLst>
                <a:path w="5233" h="2414" extrusionOk="0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1276025" y="4585150"/>
              <a:ext cx="55875" cy="116800"/>
            </a:xfrm>
            <a:custGeom>
              <a:avLst/>
              <a:gdLst/>
              <a:ahLst/>
              <a:cxnLst/>
              <a:rect l="l" t="t" r="r" b="b"/>
              <a:pathLst>
                <a:path w="2235" h="4672" extrusionOk="0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1307975" y="4740050"/>
              <a:ext cx="74875" cy="114750"/>
            </a:xfrm>
            <a:custGeom>
              <a:avLst/>
              <a:gdLst/>
              <a:ahLst/>
              <a:cxnLst/>
              <a:rect l="l" t="t" r="r" b="b"/>
              <a:pathLst>
                <a:path w="2995" h="4590" extrusionOk="0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1214075" y="4367600"/>
              <a:ext cx="157625" cy="178325"/>
            </a:xfrm>
            <a:custGeom>
              <a:avLst/>
              <a:gdLst/>
              <a:ahLst/>
              <a:cxnLst/>
              <a:rect l="l" t="t" r="r" b="b"/>
              <a:pathLst>
                <a:path w="6305" h="7133" extrusionOk="0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1702125" y="5214500"/>
              <a:ext cx="131300" cy="73350"/>
            </a:xfrm>
            <a:custGeom>
              <a:avLst/>
              <a:gdLst/>
              <a:ahLst/>
              <a:cxnLst/>
              <a:rect l="l" t="t" r="r" b="b"/>
              <a:pathLst>
                <a:path w="5252" h="2934" extrusionOk="0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2014900" y="5254400"/>
              <a:ext cx="237250" cy="157625"/>
            </a:xfrm>
            <a:custGeom>
              <a:avLst/>
              <a:gdLst/>
              <a:ahLst/>
              <a:cxnLst/>
              <a:rect l="l" t="t" r="r" b="b"/>
              <a:pathLst>
                <a:path w="9490" h="6305" extrusionOk="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8"/>
            <p:cNvSpPr/>
            <p:nvPr/>
          </p:nvSpPr>
          <p:spPr>
            <a:xfrm>
              <a:off x="3619725" y="1871175"/>
              <a:ext cx="240450" cy="240450"/>
            </a:xfrm>
            <a:custGeom>
              <a:avLst/>
              <a:gdLst/>
              <a:ahLst/>
              <a:cxnLst/>
              <a:rect l="l" t="t" r="r" b="b"/>
              <a:pathLst>
                <a:path w="9618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8"/>
            <p:cNvSpPr/>
            <p:nvPr/>
          </p:nvSpPr>
          <p:spPr>
            <a:xfrm>
              <a:off x="44110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4718275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320100" y="772625"/>
              <a:ext cx="240425" cy="240450"/>
            </a:xfrm>
            <a:custGeom>
              <a:avLst/>
              <a:gdLst/>
              <a:ahLst/>
              <a:cxnLst/>
              <a:rect l="l" t="t" r="r" b="b"/>
              <a:pathLst>
                <a:path w="9617" h="9618" extrusionOk="0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1718775" y="4396250"/>
              <a:ext cx="472875" cy="608200"/>
            </a:xfrm>
            <a:custGeom>
              <a:avLst/>
              <a:gdLst/>
              <a:ahLst/>
              <a:cxnLst/>
              <a:rect l="l" t="t" r="r" b="b"/>
              <a:pathLst>
                <a:path w="18915" h="24328" extrusionOk="0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1817475" y="4498150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1817475" y="4574575"/>
              <a:ext cx="280225" cy="39825"/>
            </a:xfrm>
            <a:custGeom>
              <a:avLst/>
              <a:gdLst/>
              <a:ahLst/>
              <a:cxnLst/>
              <a:rect l="l" t="t" r="r" b="b"/>
              <a:pathLst>
                <a:path w="11209" h="1593" extrusionOk="0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1817475" y="4650975"/>
              <a:ext cx="221325" cy="39850"/>
            </a:xfrm>
            <a:custGeom>
              <a:avLst/>
              <a:gdLst/>
              <a:ahLst/>
              <a:cxnLst/>
              <a:rect l="l" t="t" r="r" b="b"/>
              <a:pathLst>
                <a:path w="8853" h="1594" extrusionOk="0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6358150" y="2643350"/>
              <a:ext cx="401225" cy="445825"/>
            </a:xfrm>
            <a:custGeom>
              <a:avLst/>
              <a:gdLst/>
              <a:ahLst/>
              <a:cxnLst/>
              <a:rect l="l" t="t" r="r" b="b"/>
              <a:pathLst>
                <a:path w="16049" h="17833" extrusionOk="0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627700" y="319425"/>
              <a:ext cx="525400" cy="450050"/>
            </a:xfrm>
            <a:custGeom>
              <a:avLst/>
              <a:gdLst/>
              <a:ahLst/>
              <a:cxnLst/>
              <a:rect l="l" t="t" r="r" b="b"/>
              <a:pathLst>
                <a:path w="21016" h="18002" extrusionOk="0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778950" y="401675"/>
              <a:ext cx="101900" cy="235650"/>
            </a:xfrm>
            <a:custGeom>
              <a:avLst/>
              <a:gdLst/>
              <a:ahLst/>
              <a:cxnLst/>
              <a:rect l="l" t="t" r="r" b="b"/>
              <a:pathLst>
                <a:path w="4076" h="9426" extrusionOk="0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2650150" y="165465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1094650" y="26911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1723550" y="1665800"/>
              <a:ext cx="151275" cy="151275"/>
            </a:xfrm>
            <a:custGeom>
              <a:avLst/>
              <a:gdLst/>
              <a:ahLst/>
              <a:cxnLst/>
              <a:rect l="l" t="t" r="r" b="b"/>
              <a:pathLst>
                <a:path w="6051" h="6051" extrusionOk="0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6334250" y="436700"/>
              <a:ext cx="149700" cy="151275"/>
            </a:xfrm>
            <a:custGeom>
              <a:avLst/>
              <a:gdLst/>
              <a:ahLst/>
              <a:cxnLst/>
              <a:rect l="l" t="t" r="r" b="b"/>
              <a:pathLst>
                <a:path w="5988" h="6051" extrusionOk="0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6866025" y="2581250"/>
              <a:ext cx="149675" cy="151275"/>
            </a:xfrm>
            <a:custGeom>
              <a:avLst/>
              <a:gdLst/>
              <a:ahLst/>
              <a:cxnLst/>
              <a:rect l="l" t="t" r="r" b="b"/>
              <a:pathLst>
                <a:path w="5987" h="6051" extrusionOk="0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1094650" y="2971325"/>
              <a:ext cx="171975" cy="173550"/>
            </a:xfrm>
            <a:custGeom>
              <a:avLst/>
              <a:gdLst/>
              <a:ahLst/>
              <a:cxnLst/>
              <a:rect l="l" t="t" r="r" b="b"/>
              <a:pathLst>
                <a:path w="6879" h="6942" extrusionOk="0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2409725" y="1654650"/>
              <a:ext cx="171975" cy="173575"/>
            </a:xfrm>
            <a:custGeom>
              <a:avLst/>
              <a:gdLst/>
              <a:ahLst/>
              <a:cxnLst/>
              <a:rect l="l" t="t" r="r" b="b"/>
              <a:pathLst>
                <a:path w="6879" h="6943" extrusionOk="0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450800" y="4440825"/>
              <a:ext cx="1246650" cy="250000"/>
            </a:xfrm>
            <a:custGeom>
              <a:avLst/>
              <a:gdLst/>
              <a:ahLst/>
              <a:cxnLst/>
              <a:rect l="l" t="t" r="r" b="b"/>
              <a:pathLst>
                <a:path w="49866" h="10000" extrusionOk="0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118225" y="1673750"/>
              <a:ext cx="1514100" cy="135375"/>
            </a:xfrm>
            <a:custGeom>
              <a:avLst/>
              <a:gdLst/>
              <a:ahLst/>
              <a:cxnLst/>
              <a:rect l="l" t="t" r="r" b="b"/>
              <a:pathLst>
                <a:path w="60564" h="5415" extrusionOk="0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349400" y="323650"/>
              <a:ext cx="2101600" cy="616175"/>
            </a:xfrm>
            <a:custGeom>
              <a:avLst/>
              <a:gdLst/>
              <a:ahLst/>
              <a:cxnLst/>
              <a:rect l="l" t="t" r="r" b="b"/>
              <a:pathLst>
                <a:path w="84064" h="24647" extrusionOk="0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8"/>
            <p:cNvSpPr/>
            <p:nvPr/>
          </p:nvSpPr>
          <p:spPr>
            <a:xfrm>
              <a:off x="5823200" y="713725"/>
              <a:ext cx="843825" cy="1111300"/>
            </a:xfrm>
            <a:custGeom>
              <a:avLst/>
              <a:gdLst/>
              <a:ahLst/>
              <a:cxnLst/>
              <a:rect l="l" t="t" r="r" b="b"/>
              <a:pathLst>
                <a:path w="33753" h="44452" extrusionOk="0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8"/>
            <p:cNvSpPr/>
            <p:nvPr/>
          </p:nvSpPr>
          <p:spPr>
            <a:xfrm>
              <a:off x="924300" y="661175"/>
              <a:ext cx="135350" cy="314875"/>
            </a:xfrm>
            <a:custGeom>
              <a:avLst/>
              <a:gdLst/>
              <a:ahLst/>
              <a:cxnLst/>
              <a:rect l="l" t="t" r="r" b="b"/>
              <a:pathLst>
                <a:path w="5414" h="12595" extrusionOk="0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8"/>
            <p:cNvSpPr/>
            <p:nvPr/>
          </p:nvSpPr>
          <p:spPr>
            <a:xfrm>
              <a:off x="1782450" y="3907475"/>
              <a:ext cx="135350" cy="315250"/>
            </a:xfrm>
            <a:custGeom>
              <a:avLst/>
              <a:gdLst/>
              <a:ahLst/>
              <a:cxnLst/>
              <a:rect l="l" t="t" r="r" b="b"/>
              <a:pathLst>
                <a:path w="5414" h="12610" extrusionOk="0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1113775" y="661175"/>
              <a:ext cx="133750" cy="314875"/>
            </a:xfrm>
            <a:custGeom>
              <a:avLst/>
              <a:gdLst/>
              <a:ahLst/>
              <a:cxnLst/>
              <a:rect l="l" t="t" r="r" b="b"/>
              <a:pathLst>
                <a:path w="5350" h="12595" extrusionOk="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1782450" y="2181650"/>
              <a:ext cx="135350" cy="1668525"/>
            </a:xfrm>
            <a:custGeom>
              <a:avLst/>
              <a:gdLst/>
              <a:ahLst/>
              <a:cxnLst/>
              <a:rect l="l" t="t" r="r" b="b"/>
              <a:pathLst>
                <a:path w="5414" h="66741" extrusionOk="0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5576425" y="4885025"/>
              <a:ext cx="1047625" cy="159225"/>
            </a:xfrm>
            <a:custGeom>
              <a:avLst/>
              <a:gdLst/>
              <a:ahLst/>
              <a:cxnLst/>
              <a:rect l="l" t="t" r="r" b="b"/>
              <a:pathLst>
                <a:path w="41905" h="6369" extrusionOk="0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5523875" y="5074475"/>
              <a:ext cx="1100175" cy="157650"/>
            </a:xfrm>
            <a:custGeom>
              <a:avLst/>
              <a:gdLst/>
              <a:ahLst/>
              <a:cxnLst/>
              <a:rect l="l" t="t" r="r" b="b"/>
              <a:pathLst>
                <a:path w="44007" h="6306" extrusionOk="0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8"/>
            <p:cNvSpPr/>
            <p:nvPr/>
          </p:nvSpPr>
          <p:spPr>
            <a:xfrm>
              <a:off x="2408625" y="5020350"/>
              <a:ext cx="1230225" cy="393850"/>
            </a:xfrm>
            <a:custGeom>
              <a:avLst/>
              <a:gdLst/>
              <a:ahLst/>
              <a:cxnLst/>
              <a:rect l="l" t="t" r="r" b="b"/>
              <a:pathLst>
                <a:path w="49209" h="15754" extrusionOk="0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8"/>
            <p:cNvSpPr/>
            <p:nvPr/>
          </p:nvSpPr>
          <p:spPr>
            <a:xfrm>
              <a:off x="819225" y="2831225"/>
              <a:ext cx="197450" cy="168025"/>
            </a:xfrm>
            <a:custGeom>
              <a:avLst/>
              <a:gdLst/>
              <a:ahLst/>
              <a:cxnLst/>
              <a:rect l="l" t="t" r="r" b="b"/>
              <a:pathLst>
                <a:path w="7898" h="6721" extrusionOk="0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860625" y="1842525"/>
              <a:ext cx="619350" cy="135350"/>
            </a:xfrm>
            <a:custGeom>
              <a:avLst/>
              <a:gdLst/>
              <a:ahLst/>
              <a:cxnLst/>
              <a:rect l="l" t="t" r="r" b="b"/>
              <a:pathLst>
                <a:path w="24774" h="5414" extrusionOk="0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6060425" y="4273650"/>
              <a:ext cx="627300" cy="495175"/>
            </a:xfrm>
            <a:custGeom>
              <a:avLst/>
              <a:gdLst/>
              <a:ahLst/>
              <a:cxnLst/>
              <a:rect l="l" t="t" r="r" b="b"/>
              <a:pathLst>
                <a:path w="25092" h="19807" extrusionOk="0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6033350" y="2694300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8"/>
            <p:cNvSpPr/>
            <p:nvPr/>
          </p:nvSpPr>
          <p:spPr>
            <a:xfrm>
              <a:off x="6162325" y="2694300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8"/>
            <p:cNvSpPr/>
            <p:nvPr/>
          </p:nvSpPr>
          <p:spPr>
            <a:xfrm>
              <a:off x="6033350" y="2820075"/>
              <a:ext cx="97150" cy="98725"/>
            </a:xfrm>
            <a:custGeom>
              <a:avLst/>
              <a:gdLst/>
              <a:ahLst/>
              <a:cxnLst/>
              <a:rect l="l" t="t" r="r" b="b"/>
              <a:pathLst>
                <a:path w="3886" h="3949" extrusionOk="0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6162325" y="2820075"/>
              <a:ext cx="98725" cy="98725"/>
            </a:xfrm>
            <a:custGeom>
              <a:avLst/>
              <a:gdLst/>
              <a:ahLst/>
              <a:cxnLst/>
              <a:rect l="l" t="t" r="r" b="b"/>
              <a:pathLst>
                <a:path w="3949" h="3949" extrusionOk="0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8"/>
            <p:cNvSpPr/>
            <p:nvPr/>
          </p:nvSpPr>
          <p:spPr>
            <a:xfrm>
              <a:off x="6076350" y="3681400"/>
              <a:ext cx="176750" cy="455375"/>
            </a:xfrm>
            <a:custGeom>
              <a:avLst/>
              <a:gdLst/>
              <a:ahLst/>
              <a:cxnLst/>
              <a:rect l="l" t="t" r="r" b="b"/>
              <a:pathLst>
                <a:path w="7070" h="18215" extrusionOk="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8"/>
            <p:cNvSpPr/>
            <p:nvPr/>
          </p:nvSpPr>
          <p:spPr>
            <a:xfrm>
              <a:off x="6270575" y="3679800"/>
              <a:ext cx="178350" cy="456975"/>
            </a:xfrm>
            <a:custGeom>
              <a:avLst/>
              <a:gdLst/>
              <a:ahLst/>
              <a:cxnLst/>
              <a:rect l="l" t="t" r="r" b="b"/>
              <a:pathLst>
                <a:path w="7134" h="18279" extrusionOk="0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6170275" y="3772150"/>
              <a:ext cx="184700" cy="116250"/>
            </a:xfrm>
            <a:custGeom>
              <a:avLst/>
              <a:gdLst/>
              <a:ahLst/>
              <a:cxnLst/>
              <a:rect l="l" t="t" r="r" b="b"/>
              <a:pathLst>
                <a:path w="7388" h="4650" extrusionOk="0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8"/>
            <p:cNvSpPr/>
            <p:nvPr/>
          </p:nvSpPr>
          <p:spPr>
            <a:xfrm>
              <a:off x="6132075" y="3928175"/>
              <a:ext cx="261125" cy="208600"/>
            </a:xfrm>
            <a:custGeom>
              <a:avLst/>
              <a:gdLst/>
              <a:ahLst/>
              <a:cxnLst/>
              <a:rect l="l" t="t" r="r" b="b"/>
              <a:pathLst>
                <a:path w="10445" h="8344" extrusionOk="0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8"/>
            <p:cNvSpPr/>
            <p:nvPr/>
          </p:nvSpPr>
          <p:spPr>
            <a:xfrm>
              <a:off x="6262625" y="3928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8"/>
            <p:cNvSpPr/>
            <p:nvPr/>
          </p:nvSpPr>
          <p:spPr>
            <a:xfrm>
              <a:off x="6036550" y="3628850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8"/>
            <p:cNvSpPr/>
            <p:nvPr/>
          </p:nvSpPr>
          <p:spPr>
            <a:xfrm>
              <a:off x="6036550" y="4149475"/>
              <a:ext cx="447400" cy="39825"/>
            </a:xfrm>
            <a:custGeom>
              <a:avLst/>
              <a:gdLst/>
              <a:ahLst/>
              <a:cxnLst/>
              <a:rect l="l" t="t" r="r" b="b"/>
              <a:pathLst>
                <a:path w="17896" h="1593" extrusionOk="0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8"/>
            <p:cNvSpPr/>
            <p:nvPr/>
          </p:nvSpPr>
          <p:spPr>
            <a:xfrm>
              <a:off x="6163900" y="2121150"/>
              <a:ext cx="122575" cy="176750"/>
            </a:xfrm>
            <a:custGeom>
              <a:avLst/>
              <a:gdLst/>
              <a:ahLst/>
              <a:cxnLst/>
              <a:rect l="l" t="t" r="r" b="b"/>
              <a:pathLst>
                <a:path w="4903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8"/>
            <p:cNvSpPr/>
            <p:nvPr/>
          </p:nvSpPr>
          <p:spPr>
            <a:xfrm>
              <a:off x="6302425" y="2121150"/>
              <a:ext cx="138525" cy="176750"/>
            </a:xfrm>
            <a:custGeom>
              <a:avLst/>
              <a:gdLst/>
              <a:ahLst/>
              <a:cxnLst/>
              <a:rect l="l" t="t" r="r" b="b"/>
              <a:pathLst>
                <a:path w="5541" h="7070" extrusionOk="0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8"/>
            <p:cNvSpPr/>
            <p:nvPr/>
          </p:nvSpPr>
          <p:spPr>
            <a:xfrm>
              <a:off x="6472775" y="2121150"/>
              <a:ext cx="121025" cy="176750"/>
            </a:xfrm>
            <a:custGeom>
              <a:avLst/>
              <a:gdLst/>
              <a:ahLst/>
              <a:cxnLst/>
              <a:rect l="l" t="t" r="r" b="b"/>
              <a:pathLst>
                <a:path w="4841" h="7070" extrusionOk="0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8"/>
            <p:cNvSpPr/>
            <p:nvPr/>
          </p:nvSpPr>
          <p:spPr>
            <a:xfrm>
              <a:off x="1688525" y="661175"/>
              <a:ext cx="92350" cy="178350"/>
            </a:xfrm>
            <a:custGeom>
              <a:avLst/>
              <a:gdLst/>
              <a:ahLst/>
              <a:cxnLst/>
              <a:rect l="l" t="t" r="r" b="b"/>
              <a:pathLst>
                <a:path w="3694" h="7134" extrusionOk="0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8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avLst/>
              <a:gdLst/>
              <a:ahLst/>
              <a:cxnLst/>
              <a:rect l="l" t="t" r="r" b="b"/>
              <a:pathLst>
                <a:path w="5478" h="7070" extrusionOk="0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8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avLst/>
              <a:gdLst/>
              <a:ahLst/>
              <a:cxnLst/>
              <a:rect l="l" t="t" r="r" b="b"/>
              <a:pathLst>
                <a:path w="5605" h="7070" extrusionOk="0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8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avLst/>
              <a:gdLst/>
              <a:ahLst/>
              <a:cxnLst/>
              <a:rect l="l" t="t" r="r" b="b"/>
              <a:pathLst>
                <a:path w="9363" h="7070" extrusionOk="0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8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avLst/>
              <a:gdLst/>
              <a:ahLst/>
              <a:cxnLst/>
              <a:rect l="l" t="t" r="r" b="b"/>
              <a:pathLst>
                <a:path w="4077" h="7070" extrusionOk="0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8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8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8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0" name="Google Shape;9660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817" y="903831"/>
            <a:ext cx="2241874" cy="8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993E3D-E3DE-49EA-B570-5281DE341E70}"/>
              </a:ext>
            </a:extLst>
          </p:cNvPr>
          <p:cNvSpPr/>
          <p:nvPr/>
        </p:nvSpPr>
        <p:spPr>
          <a:xfrm>
            <a:off x="686412" y="1121674"/>
            <a:ext cx="41024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sz="2400" dirty="0">
                <a:solidFill>
                  <a:srgbClr val="FFFFFF"/>
                </a:solidFill>
              </a:rPr>
              <a:t>Power Point Template From: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138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Roboto Black</vt:lpstr>
      <vt:lpstr>Bree Serif</vt:lpstr>
      <vt:lpstr>Roboto Mono Regular</vt:lpstr>
      <vt:lpstr>Arial</vt:lpstr>
      <vt:lpstr>Roboto Light</vt:lpstr>
      <vt:lpstr>Roboto Thin</vt:lpstr>
      <vt:lpstr>Proxima Nova</vt:lpstr>
      <vt:lpstr>Proxima Nova Semibold</vt:lpstr>
      <vt:lpstr>WEB PROPOSAL</vt:lpstr>
      <vt:lpstr>SlidesGo Final Pages</vt:lpstr>
      <vt:lpstr>Instagramstats.tk </vt:lpstr>
      <vt:lpstr>TABLE OF CONTENTS</vt:lpstr>
      <vt:lpstr>What is Instagramstats.tk?</vt:lpstr>
      <vt:lpstr>Development Process</vt:lpstr>
      <vt:lpstr>Working Prototype</vt:lpstr>
      <vt:lpstr>Goals for the future 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PROPOSAL</dc:title>
  <cp:lastModifiedBy>Batman .</cp:lastModifiedBy>
  <cp:revision>7</cp:revision>
  <dcterms:modified xsi:type="dcterms:W3CDTF">2021-05-03T01:14:36Z</dcterms:modified>
</cp:coreProperties>
</file>