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4" r:id="rId4"/>
    <p:sldId id="320" r:id="rId5"/>
    <p:sldId id="322" r:id="rId6"/>
    <p:sldId id="321" r:id="rId7"/>
    <p:sldId id="324" r:id="rId8"/>
    <p:sldId id="328" r:id="rId9"/>
    <p:sldId id="329" r:id="rId10"/>
    <p:sldId id="325" r:id="rId11"/>
    <p:sldId id="326" r:id="rId12"/>
    <p:sldId id="327" r:id="rId13"/>
    <p:sldId id="330" r:id="rId14"/>
    <p:sldId id="331" r:id="rId15"/>
    <p:sldId id="332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=""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74" y="-9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888/api/logou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8888/api/user/%7bid%7d/inf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888/api/user/%7bid%7d/or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8888/api/user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:8888/api/us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888/swagger-ui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888/api/joi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888/api/jo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8888/api/logi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888/api/log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8238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9344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GitHub URL</a:t>
            </a:r>
            <a:endParaRPr lang="ko-KR" altLang="en-US" sz="27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2886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소스목록</a:t>
            </a:r>
            <a:endParaRPr lang="ko-KR" altLang="en-US" sz="27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58383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초기설정정보</a:t>
            </a:r>
            <a:endParaRPr lang="ko-KR" altLang="en-US" sz="27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API </a:t>
            </a:r>
            <a:r>
              <a:rPr lang="ko-KR" altLang="en-US" sz="27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정보</a:t>
            </a:r>
            <a:endParaRPr lang="ko-KR" altLang="en-US" sz="2700" b="1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80519" y="734907"/>
            <a:ext cx="374821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백배커</a:t>
            </a:r>
            <a:r>
              <a:rPr lang="en-US" altLang="ko-KR" sz="5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/</a:t>
            </a:r>
          </a:p>
          <a:p>
            <a:pPr algn="r"/>
            <a:r>
              <a:rPr lang="ko-KR" altLang="en-US" sz="5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아이디어스 개발과제</a:t>
            </a:r>
            <a:endParaRPr lang="ko-KR" altLang="en-US" sz="5400" dirty="0">
              <a:solidFill>
                <a:schemeClr val="bg1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06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회원 로그아웃 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86696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[GET]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http://localhost:8888/api/logout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[*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553998"/>
            <a:chOff x="3017859" y="4283314"/>
            <a:chExt cx="1249476" cy="55399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없음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005" y="3596725"/>
            <a:ext cx="7004995" cy="11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3614835"/>
            <a:ext cx="4225697" cy="1477328"/>
            <a:chOff x="3017859" y="4283314"/>
            <a:chExt cx="1249476" cy="1477328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resultCd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정상응답이면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0,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에러응답이면 에러코드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resultMessage: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결과메시지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  <a:p>
              <a:pPr marL="228600" indent="-228600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Font typeface="Arial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회원 로그인 토큰 삭제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420" y="1489633"/>
            <a:ext cx="6960579" cy="152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단일 회원 상세 조회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86696" y="1110864"/>
            <a:ext cx="85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[GET]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http://localhost:8888/api/user/{id}/info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[*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553998"/>
            <a:chOff x="3017859" y="4283314"/>
            <a:chExt cx="1249476" cy="55399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274" y="1492851"/>
            <a:ext cx="7021725" cy="20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089" y="5288694"/>
            <a:ext cx="7083017" cy="9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BA3D0A5-4590-4D07-8CB7-BD30C3352948}"/>
              </a:ext>
            </a:extLst>
          </p:cNvPr>
          <p:cNvSpPr txBox="1"/>
          <p:nvPr/>
        </p:nvSpPr>
        <p:spPr>
          <a:xfrm>
            <a:off x="7674543" y="5497215"/>
            <a:ext cx="4225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&lt;&lt;&lt;Output   [Error]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96" y="3777436"/>
            <a:ext cx="7094580" cy="118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3565407"/>
            <a:ext cx="4225697" cy="1846659"/>
            <a:chOff x="3017859" y="4283314"/>
            <a:chExt cx="1249476" cy="184665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password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패스워드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name: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이름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nickname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별명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phoneNumber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전화번호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sex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성별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단일 회원 주문 상세 조회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86695" y="1110864"/>
            <a:ext cx="79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[GET]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http://localhost:8888/api/user/{id}/order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[*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553998"/>
            <a:chOff x="3017859" y="4283314"/>
            <a:chExt cx="1249476" cy="55399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3639549"/>
            <a:ext cx="4225697" cy="2215991"/>
            <a:chOff x="3017859" y="4283314"/>
            <a:chExt cx="1249476" cy="221599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[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  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userId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회원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productName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상품명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paymentDate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결제일자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  },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  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    ……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  }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0" y="1452565"/>
            <a:ext cx="7112341" cy="206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06" y="3610232"/>
            <a:ext cx="7043993" cy="270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모든 회원 주문 상세 조회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요청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1003172" y="1110864"/>
            <a:ext cx="71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[GET]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http://localhost:8888/api/user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[*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1107996"/>
            <a:chOff x="3017859" y="4283314"/>
            <a:chExt cx="1249476" cy="110799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page: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페이징 처리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offset 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한 페이지에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5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개 씩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) *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필수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email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email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검색 조건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(equal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)</a:t>
              </a:r>
            </a:p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name: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이름 검색조건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(equal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464406"/>
            <a:ext cx="7046441" cy="29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모든 회원 주문 상세 조회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응답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94934" y="1110864"/>
            <a:ext cx="701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[GET]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http://localhost:8888/api/user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[*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로그인필요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2031325"/>
            <a:chOff x="3017859" y="4283314"/>
            <a:chExt cx="1249476" cy="203132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password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패스워드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name: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이름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nickname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별명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phoneNumber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전화번호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sex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성별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Orders: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마지막 주문 정보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078" y="1493107"/>
            <a:ext cx="6837019" cy="258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456" y="4184565"/>
            <a:ext cx="6806641" cy="200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A3D0A5-4590-4D07-8CB7-BD30C3352948}"/>
              </a:ext>
            </a:extLst>
          </p:cNvPr>
          <p:cNvSpPr txBox="1"/>
          <p:nvPr/>
        </p:nvSpPr>
        <p:spPr>
          <a:xfrm>
            <a:off x="7740449" y="4319131"/>
            <a:ext cx="422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&lt;&lt;&lt;Output  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검색조건 으로 검색 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]</a:t>
            </a:r>
          </a:p>
          <a:p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rPr>
              <a:t>* Equall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rPr>
              <a:t>검색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  <a:cs typeface="Arial" pitchFamily="34" charset="0"/>
            </a:endParaRPr>
          </a:p>
        </p:txBody>
      </p:sp>
      <p:sp>
        <p:nvSpPr>
          <p:cNvPr id="13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GitHub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과제 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URL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2345966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https://github.com/jboom825/backpac_backend.git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122" y="1517426"/>
            <a:ext cx="7095485" cy="47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소스 목록</a:t>
            </a:r>
            <a:endParaRPr lang="en-US" sz="3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69455" y="1646151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인증토큰필수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Custom Annotation  [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로그인필수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API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표시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/>
          <a:srcRect l="2668" r="266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2117150" y="2421924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21266" y="2648466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33620" y="2891484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137736" y="3134502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137730" y="3389874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133608" y="3649362"/>
            <a:ext cx="1070919" cy="197709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129486" y="3867672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25364" y="4102452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129480" y="4345470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25359" y="4810908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915294" y="5548195"/>
            <a:ext cx="1684641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129478" y="4592605"/>
            <a:ext cx="1070919" cy="214184"/>
          </a:xfrm>
          <a:prstGeom prst="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188069" y="1804086"/>
            <a:ext cx="1235650" cy="72493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192185" y="2141838"/>
            <a:ext cx="1256247" cy="61372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3570" y="1971549"/>
            <a:ext cx="637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AuthorizationInterceptor / Swagger / Redis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Configuration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50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204539" y="2454876"/>
            <a:ext cx="1285083" cy="54370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69449" y="2305185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RestController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54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08655" y="2800865"/>
            <a:ext cx="1297442" cy="440729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3565" y="2638821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회원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주문정보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공통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에러코드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DTO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58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208649" y="3163330"/>
            <a:ext cx="1297448" cy="333636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69443" y="2980695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회원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주문정보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Entity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62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4527" y="3476368"/>
            <a:ext cx="1309808" cy="271849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3559" y="3297855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공통에러핸들러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커스텀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Exception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66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200405" y="3772930"/>
            <a:ext cx="1322168" cy="201834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69437" y="3606777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로그인필수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API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토큰검증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[AuthorizationInterceptor]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70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6283" y="4044778"/>
            <a:ext cx="1318052" cy="164766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3553" y="3882747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회원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주문정보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Repository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75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200399" y="4333103"/>
            <a:ext cx="1313936" cy="119459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7669" y="4175193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스프링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Security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[Filter, AuthorizationManager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등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79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200397" y="4629665"/>
            <a:ext cx="1313938" cy="70032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81785" y="4467639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회원정보 서비스 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83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196278" y="4893276"/>
            <a:ext cx="1318057" cy="24724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77663" y="4727133"/>
            <a:ext cx="520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공통유틸리티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토큰유틸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모델매핑유틸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87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599935" y="5436973"/>
            <a:ext cx="856735" cy="218314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81778" y="5274957"/>
            <a:ext cx="5981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스프링 부트 프로퍼티 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 [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서버정보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디비정보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JPA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설정정보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JWT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토큰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Redis</a:t>
            </a:r>
            <a:r>
              <a:rPr lang="ko-KR" altLang="en-US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</a:t>
            </a:r>
            <a:r>
              <a:rPr lang="en-US" altLang="ko-KR" sz="12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ko-KR" altLang="en-US" sz="1200" b="1" dirty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0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55" y="1426690"/>
            <a:ext cx="5182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초기 설정 정보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6175263" y="1468865"/>
            <a:ext cx="5109899" cy="1292662"/>
            <a:chOff x="3017859" y="4283314"/>
            <a:chExt cx="1249476" cy="1292662"/>
          </a:xfrm>
        </p:grpSpPr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/doc/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백패커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_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과제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_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테이블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_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create.sql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으로 테이블 생성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/src/test/java/com/backpac/repository/UsersReposiroty.java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실행  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  <a:sym typeface="Wingdings" pitchFamily="2" charset="2"/>
                </a:rPr>
                <a:t>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  <a:sym typeface="Wingdings" pitchFamily="2" charset="2"/>
                </a:rPr>
                <a:t>회원 초기데이터 등록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  <a:sym typeface="Wingdings" pitchFamily="2" charset="2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 /src/test/java/com/backpac/repository/OrdersReposiroty.java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실행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  <a:sym typeface="Wingdings" pitchFamily="2" charset="2"/>
                </a:rPr>
                <a:t>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  <a:sym typeface="Wingdings" pitchFamily="2" charset="2"/>
                </a:rPr>
                <a:t> 주문정보 초기 데이터 등록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② 데이터베이스 생성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74496A3-5A33-468E-9D1A-04F6E64F7F37}"/>
              </a:ext>
            </a:extLst>
          </p:cNvPr>
          <p:cNvSpPr txBox="1"/>
          <p:nvPr/>
        </p:nvSpPr>
        <p:spPr>
          <a:xfrm>
            <a:off x="1865855" y="1465761"/>
            <a:ext cx="22695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Spring boot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포트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74496A3-5A33-468E-9D1A-04F6E64F7F37}"/>
              </a:ext>
            </a:extLst>
          </p:cNvPr>
          <p:cNvSpPr txBox="1"/>
          <p:nvPr/>
        </p:nvSpPr>
        <p:spPr>
          <a:xfrm>
            <a:off x="3097410" y="2408992"/>
            <a:ext cx="23148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Database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74496A3-5A33-468E-9D1A-04F6E64F7F37}"/>
              </a:ext>
            </a:extLst>
          </p:cNvPr>
          <p:cNvSpPr txBox="1"/>
          <p:nvPr/>
        </p:nvSpPr>
        <p:spPr>
          <a:xfrm>
            <a:off x="1577526" y="2948570"/>
            <a:ext cx="16599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JPA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로그설정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변경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X]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74496A3-5A33-468E-9D1A-04F6E64F7F37}"/>
              </a:ext>
            </a:extLst>
          </p:cNvPr>
          <p:cNvSpPr txBox="1"/>
          <p:nvPr/>
        </p:nvSpPr>
        <p:spPr>
          <a:xfrm>
            <a:off x="2421909" y="4147176"/>
            <a:ext cx="1659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토큰생성키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토큰만료시간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[1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시간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]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74496A3-5A33-468E-9D1A-04F6E64F7F37}"/>
              </a:ext>
            </a:extLst>
          </p:cNvPr>
          <p:cNvSpPr txBox="1"/>
          <p:nvPr/>
        </p:nvSpPr>
        <p:spPr>
          <a:xfrm>
            <a:off x="2401314" y="4933890"/>
            <a:ext cx="16599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Redis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393560" y="1094388"/>
            <a:ext cx="591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①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rPr>
              <a:t>Application.properties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  <a:cs typeface="Arial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890057" y="1383956"/>
            <a:ext cx="24714" cy="45060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6179379" y="3557195"/>
            <a:ext cx="5109899" cy="923330"/>
            <a:chOff x="3017859" y="4283314"/>
            <a:chExt cx="1249476" cy="923330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별도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Redis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서버가 없고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Window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환경일 경우만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2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번 실행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/doc/ Redis-x64-3.2.100.msi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실행하여 로컬에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Redis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서버 설치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기본포트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6379)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③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Redis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설정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Swagger UI</a:t>
            </a:r>
            <a:endParaRPr lang="en-US" sz="32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788984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http://localhost:8888/swagger-ui.html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061" y="1434610"/>
            <a:ext cx="6706844" cy="50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5903" y="2146250"/>
            <a:ext cx="4255241" cy="21374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cxnSp>
        <p:nvCxnSpPr>
          <p:cNvPr id="7" name="Straight Arrow Connector 90">
            <a:extLst>
              <a:ext uri="{FF2B5EF4-FFF2-40B4-BE49-F238E27FC236}">
                <a16:creationId xmlns="" xmlns:a16="http://schemas.microsoft.com/office/drawing/2014/main" id="{4F53AC23-816A-4DE3-B27A-94744CB01133}"/>
              </a:ext>
            </a:extLst>
          </p:cNvPr>
          <p:cNvCxnSpPr>
            <a:cxnSpLocks/>
            <a:endCxn id="4099" idx="1"/>
          </p:cNvCxnSpPr>
          <p:nvPr/>
        </p:nvCxnSpPr>
        <p:spPr>
          <a:xfrm flipV="1">
            <a:off x="6886833" y="3214963"/>
            <a:ext cx="799070" cy="46324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409038" y="3665838"/>
            <a:ext cx="832021" cy="23889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4537491"/>
            <a:ext cx="4225697" cy="738664"/>
            <a:chOff x="3017859" y="4283314"/>
            <a:chExt cx="1249476" cy="73866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-    “Authorization”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버튼 클릭 하여 토큰값 설정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“Bearer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토큰값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입력 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“Ahthorizae”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버튼 클릭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로그인 이후 헤더의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“Authorization”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itchFamily="18" charset="-127"/>
                  <a:ea typeface="HY강B" pitchFamily="18" charset="-127"/>
                  <a:cs typeface="Arial" pitchFamily="34" charset="0"/>
                </a:rPr>
                <a:t>값을 설정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회원 가입 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요청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37268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[POST]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http://localhost:8888/api/join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09038" y="3665838"/>
            <a:ext cx="832021" cy="23889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1846659"/>
            <a:chOff x="3017859" y="4283314"/>
            <a:chExt cx="1249476" cy="1846659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password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패스워드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name: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이름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nickname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별명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phoneNumber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전화번호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sex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성별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502" y="1473516"/>
            <a:ext cx="6928022" cy="428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회원 가입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응답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53744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[POST]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http://localhost:8888/api/join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1846659"/>
            <a:chOff x="3017859" y="4283314"/>
            <a:chExt cx="1249476" cy="1846659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password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패스워드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name: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이름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nickname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별명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phoneNumber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전화번호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sex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성별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488" y="1512546"/>
            <a:ext cx="6668142" cy="138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5801" y="3605214"/>
            <a:ext cx="5822350" cy="98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2781" y="3594237"/>
            <a:ext cx="4225697" cy="1477328"/>
            <a:chOff x="3017859" y="4283314"/>
            <a:chExt cx="1249476" cy="147732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resultCd: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결과코드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resultMessage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결과메시지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errorCode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에러코드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errorMessage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에러메시지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  [Error]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회원 로그인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요청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53744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[POST]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http://localhost:8888/api/login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09038" y="3665838"/>
            <a:ext cx="832021" cy="23889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1661994"/>
            <a:chOff x="3017859" y="4283314"/>
            <a:chExt cx="1249476" cy="1661994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id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password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사용자 패스워드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  <a:p>
              <a:pPr marL="228600" indent="-228600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Font typeface="Arial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초기데이터 생성시 회원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ID000~ID099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까지 생성됨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.</a:t>
              </a:r>
            </a:p>
            <a:p>
              <a:pPr marL="228600" indent="-228600">
                <a:buFont typeface="Arial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패스워드는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qqq123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동일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Input&gt;&gt;&gt;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023" y="1464622"/>
            <a:ext cx="6628177" cy="41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회원 로그인</a:t>
            </a:r>
            <a:r>
              <a:rPr lang="en-US" sz="3200" dirty="0" smtClean="0">
                <a:latin typeface="HY강B" pitchFamily="18" charset="-127"/>
                <a:ea typeface="HY강B" pitchFamily="18" charset="-127"/>
              </a:rPr>
              <a:t>API -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응답</a:t>
            </a: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961982" y="1110864"/>
            <a:ext cx="591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[POST]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http://localhost:8888/api/login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09038" y="3665838"/>
            <a:ext cx="832021" cy="23889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Group 115">
            <a:extLst>
              <a:ext uri="{FF2B5EF4-FFF2-40B4-BE49-F238E27FC236}">
                <a16:creationId xmlns=""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7686903" y="1588287"/>
            <a:ext cx="4225697" cy="2585323"/>
            <a:chOff x="3017859" y="4283314"/>
            <a:chExt cx="1249476" cy="258532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R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Body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{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resultCd 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정상응답이면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0,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에러응답이면 에러코드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,</a:t>
              </a: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	resultMessage: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결과메시지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}</a:t>
              </a:r>
            </a:p>
            <a:p>
              <a:pPr marL="228600" indent="-228600"/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2) Headers</a:t>
              </a:r>
            </a:p>
            <a:p>
              <a:pPr marL="228600" indent="-22860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authorization: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회원 로그인 토큰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>
                <a:buFontTx/>
                <a:buChar char="-"/>
              </a:pP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  <a:cs typeface="Arial" pitchFamily="34" charset="0"/>
              </a:endParaRPr>
            </a:p>
            <a:p>
              <a:pPr marL="228600" indent="-228600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*  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회원 로그인 토큰값을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Swagger UI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“Authorize”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설정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[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앞페이지 참조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]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하면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Request Header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“Authorization”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필드로 회원 로그인 토큰이 같이나감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itchFamily="18" charset="-127"/>
                  <a:ea typeface="HY강M" pitchFamily="18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&lt;&lt;&lt;Output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58" y="1520002"/>
            <a:ext cx="6812692" cy="26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7327" y="4436205"/>
            <a:ext cx="6373246" cy="95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4803" y="5422556"/>
            <a:ext cx="6395770" cy="8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A3D0A5-4590-4D07-8CB7-BD30C3352948}"/>
              </a:ext>
            </a:extLst>
          </p:cNvPr>
          <p:cNvSpPr txBox="1"/>
          <p:nvPr/>
        </p:nvSpPr>
        <p:spPr>
          <a:xfrm>
            <a:off x="7674543" y="4533369"/>
            <a:ext cx="4225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&lt;&lt;&lt;Output  [Error]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4355" y="1178010"/>
            <a:ext cx="214184" cy="263611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14115809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460</Words>
  <Application>Microsoft Office PowerPoint</Application>
  <PresentationFormat>사용자 지정</PresentationFormat>
  <Paragraphs>158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JBOOM</cp:lastModifiedBy>
  <cp:revision>213</cp:revision>
  <dcterms:created xsi:type="dcterms:W3CDTF">2019-01-14T06:35:35Z</dcterms:created>
  <dcterms:modified xsi:type="dcterms:W3CDTF">2021-04-04T12:52:20Z</dcterms:modified>
</cp:coreProperties>
</file>