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23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8BD394-A847-4F0E-91D0-8614B28F8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8BC149B-602B-4E20-8992-8EC6666DB1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28E2F55-5268-43D1-8305-F40A6C84B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72030-6668-492C-81BA-CC4E76782F7F}" type="datetimeFigureOut">
              <a:rPr kumimoji="1" lang="ja-JP" altLang="en-US" smtClean="0"/>
              <a:t>2022/4/25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1F5F3B7-F4AB-4B76-A3B2-E9BC8DCA2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19D84CC-1B7E-4AAD-BA6C-F729EC37F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7BDEE-9648-431D-A4B1-59A5C91202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6610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775162-4B9C-4D64-9575-D2174A239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E0122B4-8E89-4818-9EF7-FDF9C1A7E2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DAB51A6-1FD9-417E-96E2-49E1254F4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72030-6668-492C-81BA-CC4E76782F7F}" type="datetimeFigureOut">
              <a:rPr kumimoji="1" lang="ja-JP" altLang="en-US" smtClean="0"/>
              <a:t>2022/4/25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B4AB0DC-6C3D-488F-B7A0-69E6E70E9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1B010D-B2C5-4607-B2BA-98D3F7F8C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7BDEE-9648-431D-A4B1-59A5C91202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6950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A30B85B-BF35-41E9-97F6-C2C588FCA8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9E4C53E-6280-4A6B-A34D-3F07D0A5CF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D526C91-C2C5-4169-A6A0-5836805A5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72030-6668-492C-81BA-CC4E76782F7F}" type="datetimeFigureOut">
              <a:rPr kumimoji="1" lang="ja-JP" altLang="en-US" smtClean="0"/>
              <a:t>2022/4/25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377BC8F-66A2-4B19-9BBD-ED2877675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CFB152B-3FBE-4764-B746-8EB7B47E9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7BDEE-9648-431D-A4B1-59A5C91202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2877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19DE45-3A5A-4F02-B61F-AFA4891A1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D674A8D-5C7A-4FEF-9088-C3C70BCCFA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0560672-9F22-4F9E-A95B-468122B6F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72030-6668-492C-81BA-CC4E76782F7F}" type="datetimeFigureOut">
              <a:rPr kumimoji="1" lang="ja-JP" altLang="en-US" smtClean="0"/>
              <a:t>2022/4/25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7F1B442-452D-4717-82F4-0CB7D550F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847B6C9-DF79-4754-BCC5-58F4DA2AD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7BDEE-9648-431D-A4B1-59A5C91202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175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2E16EE-B83E-4451-9A46-BE9FEE6EA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5967FC9-94DF-4507-8171-BE8C9AC944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7D5AC2C-7847-4E27-801B-7FCBBA616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72030-6668-492C-81BA-CC4E76782F7F}" type="datetimeFigureOut">
              <a:rPr kumimoji="1" lang="ja-JP" altLang="en-US" smtClean="0"/>
              <a:t>2022/4/25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446DDF6-D1C1-42C8-A83D-2E42F4496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4198D02-AE8A-4DD2-BB6D-60154427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7BDEE-9648-431D-A4B1-59A5C91202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8367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1F61BC-3D22-41D7-8779-7FECF3D47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EE0193F-2C32-4B53-847B-A5FB216220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073D3ED-5E74-4452-887F-7F27EB15D2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7074874-387A-4500-AF93-5A19A276A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72030-6668-492C-81BA-CC4E76782F7F}" type="datetimeFigureOut">
              <a:rPr kumimoji="1" lang="ja-JP" altLang="en-US" smtClean="0"/>
              <a:t>2022/4/25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0E1F934-AE46-4D2E-9F33-E535E5BD0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F00A20F-A806-4B4A-A935-EC3F846EF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7BDEE-9648-431D-A4B1-59A5C91202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1679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E73AA8-2202-4FD8-ABCD-D50D58F49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E37D6D5-52C8-461C-B9D9-BCD67A37EC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DB380CC-B503-4BBD-BC2C-7EB6C9A148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719D2B0-860B-4B52-BFFD-19CA1C78A0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6929F87-F39C-4452-B77A-A33A09F830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8C224B5-AF1A-4C83-BA2B-803E73BE1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72030-6668-492C-81BA-CC4E76782F7F}" type="datetimeFigureOut">
              <a:rPr kumimoji="1" lang="ja-JP" altLang="en-US" smtClean="0"/>
              <a:t>2022/4/25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3132D9B-A3B9-4EE1-8A2B-004B9ACA3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AC7A6A3-376B-410E-9969-9E0135C9D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7BDEE-9648-431D-A4B1-59A5C91202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7896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0BAA48-3602-413E-B6E6-23AB0B2DC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6CF3F62-A8E4-4CF0-A992-67CF074AC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72030-6668-492C-81BA-CC4E76782F7F}" type="datetimeFigureOut">
              <a:rPr kumimoji="1" lang="ja-JP" altLang="en-US" smtClean="0"/>
              <a:t>2022/4/25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93E0D56-7949-47C5-9906-ECE23C40E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79B8F64-57A2-4CD3-B213-719053D0E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7BDEE-9648-431D-A4B1-59A5C91202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0191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579CBB4-0874-4CF2-9824-CF611E256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72030-6668-492C-81BA-CC4E76782F7F}" type="datetimeFigureOut">
              <a:rPr kumimoji="1" lang="ja-JP" altLang="en-US" smtClean="0"/>
              <a:t>2022/4/25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D0F1F27-52E5-47F3-8FED-DD53C415E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9943905-3629-4A64-857B-BC0441ADD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7BDEE-9648-431D-A4B1-59A5C91202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4107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379AC1-463D-46C3-A19C-DC7A5DEFE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04F688E-F874-4797-B106-83F9FB812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747D36C-A04A-4711-8CB5-CBB6799EE4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AD036E9-638E-4AA4-98E9-B83403D84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72030-6668-492C-81BA-CC4E76782F7F}" type="datetimeFigureOut">
              <a:rPr kumimoji="1" lang="ja-JP" altLang="en-US" smtClean="0"/>
              <a:t>2022/4/25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4412CD9-2730-4916-9B56-DDF97BC83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E4F74B3-BBC2-4802-AD81-8AEFE8CEB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7BDEE-9648-431D-A4B1-59A5C91202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3610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724E24-B8D1-45A2-8A5A-09520F0B7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0A489B2-8AC0-4956-B708-FF3BA68E81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C604781-0532-4E5E-845E-BFA3D5C4C8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064C3DB-DA46-46DB-AA85-24E37802C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72030-6668-492C-81BA-CC4E76782F7F}" type="datetimeFigureOut">
              <a:rPr kumimoji="1" lang="ja-JP" altLang="en-US" smtClean="0"/>
              <a:t>2022/4/25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697F2EC-EC07-4B2C-BC73-267B1001E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E2322E8-9687-4BB6-B694-180B0FEBD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7BDEE-9648-431D-A4B1-59A5C91202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5815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0AD13F5-D90B-4CE9-A57E-DCF0A997C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B60497D-348B-43A3-9E66-52309F6478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E2474FA-3D63-494E-997A-E1FF351EFB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E72030-6668-492C-81BA-CC4E76782F7F}" type="datetimeFigureOut">
              <a:rPr kumimoji="1" lang="ja-JP" altLang="en-US" smtClean="0"/>
              <a:t>2022/4/25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D924C87-606A-4559-9DCB-2C22DC353C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F356D2B-5FA4-496D-8F94-503FC13E5D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D7BDEE-9648-431D-A4B1-59A5C91202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3002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019AE0A5-4D57-444E-AEC2-91912694FD69}"/>
              </a:ext>
            </a:extLst>
          </p:cNvPr>
          <p:cNvSpPr/>
          <p:nvPr/>
        </p:nvSpPr>
        <p:spPr>
          <a:xfrm>
            <a:off x="2831323" y="413468"/>
            <a:ext cx="6929561" cy="121654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/>
              <a:t>データベース</a:t>
            </a:r>
            <a:endParaRPr kumimoji="1" lang="ja-JP" altLang="en-US" sz="3600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C0FF1BBF-0FC9-44F4-A0A8-BD7BDC80F54D}"/>
              </a:ext>
            </a:extLst>
          </p:cNvPr>
          <p:cNvSpPr/>
          <p:nvPr/>
        </p:nvSpPr>
        <p:spPr>
          <a:xfrm>
            <a:off x="2831323" y="5470496"/>
            <a:ext cx="3193771" cy="10654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/>
              <a:t>部員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782B9C8-816D-4029-8BBC-7FFA8307EA36}"/>
              </a:ext>
            </a:extLst>
          </p:cNvPr>
          <p:cNvSpPr/>
          <p:nvPr/>
        </p:nvSpPr>
        <p:spPr>
          <a:xfrm>
            <a:off x="6567111" y="5470495"/>
            <a:ext cx="3193774" cy="10654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/>
              <a:t>部長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38B6DA8-14AE-47F4-AAD3-909F5D1E8D6B}"/>
              </a:ext>
            </a:extLst>
          </p:cNvPr>
          <p:cNvSpPr/>
          <p:nvPr/>
        </p:nvSpPr>
        <p:spPr>
          <a:xfrm>
            <a:off x="2831323" y="3074503"/>
            <a:ext cx="3193772" cy="10654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600" dirty="0"/>
              <a:t>LINE</a:t>
            </a:r>
            <a:endParaRPr kumimoji="1" lang="ja-JP" altLang="en-US" sz="360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6DBF4F9-56AA-4776-AB89-F73F22B6ACFD}"/>
              </a:ext>
            </a:extLst>
          </p:cNvPr>
          <p:cNvSpPr/>
          <p:nvPr/>
        </p:nvSpPr>
        <p:spPr>
          <a:xfrm>
            <a:off x="6567111" y="3074502"/>
            <a:ext cx="3193773" cy="10654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600" dirty="0"/>
              <a:t>WEB</a:t>
            </a:r>
            <a:r>
              <a:rPr lang="ja-JP" altLang="en-US" sz="3600" dirty="0"/>
              <a:t>管理</a:t>
            </a:r>
            <a:endParaRPr kumimoji="1" lang="ja-JP" altLang="en-US" sz="3600" dirty="0"/>
          </a:p>
        </p:txBody>
      </p:sp>
      <p:sp>
        <p:nvSpPr>
          <p:cNvPr id="8" name="矢印: 上下 7">
            <a:extLst>
              <a:ext uri="{FF2B5EF4-FFF2-40B4-BE49-F238E27FC236}">
                <a16:creationId xmlns:a16="http://schemas.microsoft.com/office/drawing/2014/main" id="{0BC31608-B456-4319-B079-8FB57B413ACD}"/>
              </a:ext>
            </a:extLst>
          </p:cNvPr>
          <p:cNvSpPr/>
          <p:nvPr/>
        </p:nvSpPr>
        <p:spPr>
          <a:xfrm>
            <a:off x="8084483" y="4275811"/>
            <a:ext cx="159028" cy="1147638"/>
          </a:xfrm>
          <a:prstGeom prst="up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矢印: 上下 8">
            <a:extLst>
              <a:ext uri="{FF2B5EF4-FFF2-40B4-BE49-F238E27FC236}">
                <a16:creationId xmlns:a16="http://schemas.microsoft.com/office/drawing/2014/main" id="{520743D7-2887-4A56-8BCB-19E3F48C8B25}"/>
              </a:ext>
            </a:extLst>
          </p:cNvPr>
          <p:cNvSpPr/>
          <p:nvPr/>
        </p:nvSpPr>
        <p:spPr>
          <a:xfrm>
            <a:off x="4348694" y="4231418"/>
            <a:ext cx="159028" cy="1147638"/>
          </a:xfrm>
          <a:prstGeom prst="up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矢印: 上下 9">
            <a:extLst>
              <a:ext uri="{FF2B5EF4-FFF2-40B4-BE49-F238E27FC236}">
                <a16:creationId xmlns:a16="http://schemas.microsoft.com/office/drawing/2014/main" id="{23F13AD7-321D-41FD-8A8D-07820996B730}"/>
              </a:ext>
            </a:extLst>
          </p:cNvPr>
          <p:cNvSpPr/>
          <p:nvPr/>
        </p:nvSpPr>
        <p:spPr>
          <a:xfrm>
            <a:off x="4348694" y="1721457"/>
            <a:ext cx="159028" cy="1261606"/>
          </a:xfrm>
          <a:prstGeom prst="up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矢印: 上下 10">
            <a:extLst>
              <a:ext uri="{FF2B5EF4-FFF2-40B4-BE49-F238E27FC236}">
                <a16:creationId xmlns:a16="http://schemas.microsoft.com/office/drawing/2014/main" id="{FE9F40FB-080C-490C-B01F-FEC4B5C0178F}"/>
              </a:ext>
            </a:extLst>
          </p:cNvPr>
          <p:cNvSpPr/>
          <p:nvPr/>
        </p:nvSpPr>
        <p:spPr>
          <a:xfrm>
            <a:off x="8084483" y="1721457"/>
            <a:ext cx="159028" cy="1261606"/>
          </a:xfrm>
          <a:prstGeom prst="up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5001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EA76315-1B63-4CE6-B74A-DA13EDBCDFCF}"/>
              </a:ext>
            </a:extLst>
          </p:cNvPr>
          <p:cNvSpPr/>
          <p:nvPr/>
        </p:nvSpPr>
        <p:spPr>
          <a:xfrm>
            <a:off x="992588" y="339919"/>
            <a:ext cx="10206824" cy="8368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/>
              <a:t>部員管理システム</a:t>
            </a:r>
            <a:endParaRPr kumimoji="1" lang="ja-JP" altLang="en-US" sz="3600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618AEC2-62A4-4632-81CF-0EEC0B2805AB}"/>
              </a:ext>
            </a:extLst>
          </p:cNvPr>
          <p:cNvSpPr/>
          <p:nvPr/>
        </p:nvSpPr>
        <p:spPr>
          <a:xfrm>
            <a:off x="3082456" y="2042822"/>
            <a:ext cx="8122257" cy="8368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360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159D722-9F69-4159-AE8A-A4D63CB4AE96}"/>
              </a:ext>
            </a:extLst>
          </p:cNvPr>
          <p:cNvSpPr/>
          <p:nvPr/>
        </p:nvSpPr>
        <p:spPr>
          <a:xfrm>
            <a:off x="3082456" y="3429000"/>
            <a:ext cx="8116956" cy="8368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36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A24C8AA-8B34-484B-89C7-153DC5B8253F}"/>
              </a:ext>
            </a:extLst>
          </p:cNvPr>
          <p:cNvSpPr txBox="1"/>
          <p:nvPr/>
        </p:nvSpPr>
        <p:spPr>
          <a:xfrm>
            <a:off x="1461112" y="2107316"/>
            <a:ext cx="15120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dirty="0"/>
              <a:t>ID</a:t>
            </a:r>
            <a:endParaRPr kumimoji="1" lang="ja-JP" altLang="en-US" sz="40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F80F3BB-FA0C-4E56-8A4E-9603B9CDB3BB}"/>
              </a:ext>
            </a:extLst>
          </p:cNvPr>
          <p:cNvSpPr txBox="1"/>
          <p:nvPr/>
        </p:nvSpPr>
        <p:spPr>
          <a:xfrm>
            <a:off x="132522" y="3557988"/>
            <a:ext cx="29499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 dirty="0"/>
              <a:t>パスワード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426164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EA76315-1B63-4CE6-B74A-DA13EDBCDFCF}"/>
              </a:ext>
            </a:extLst>
          </p:cNvPr>
          <p:cNvSpPr/>
          <p:nvPr/>
        </p:nvSpPr>
        <p:spPr>
          <a:xfrm>
            <a:off x="992588" y="339919"/>
            <a:ext cx="10206824" cy="8368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/>
              <a:t>部員管理システム</a:t>
            </a:r>
            <a:endParaRPr kumimoji="1" lang="ja-JP" altLang="en-US" sz="3600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905DDD4-FD85-400E-ACB7-A6E8257E7C60}"/>
              </a:ext>
            </a:extLst>
          </p:cNvPr>
          <p:cNvSpPr txBox="1"/>
          <p:nvPr/>
        </p:nvSpPr>
        <p:spPr>
          <a:xfrm>
            <a:off x="8977746" y="1346661"/>
            <a:ext cx="2894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＜ユーザー名＞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234D690-AB10-46BE-B858-2839E2B47D92}"/>
              </a:ext>
            </a:extLst>
          </p:cNvPr>
          <p:cNvSpPr txBox="1"/>
          <p:nvPr/>
        </p:nvSpPr>
        <p:spPr>
          <a:xfrm>
            <a:off x="992588" y="1808326"/>
            <a:ext cx="2277688" cy="31393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kumimoji="1" lang="en-US" altLang="ja-JP" b="1" dirty="0"/>
          </a:p>
          <a:p>
            <a:r>
              <a:rPr kumimoji="1" lang="ja-JP" altLang="en-US" b="1" dirty="0"/>
              <a:t>・一覧</a:t>
            </a:r>
            <a:endParaRPr kumimoji="1" lang="en-US" altLang="ja-JP" b="1" dirty="0"/>
          </a:p>
          <a:p>
            <a:r>
              <a:rPr kumimoji="1" lang="ja-JP" altLang="en-US" dirty="0"/>
              <a:t>ーーーーーーーーー</a:t>
            </a:r>
            <a:endParaRPr kumimoji="1" lang="en-US" altLang="ja-JP" dirty="0"/>
          </a:p>
          <a:p>
            <a:r>
              <a:rPr kumimoji="1" lang="ja-JP" altLang="en-US" dirty="0"/>
              <a:t>・年齢</a:t>
            </a:r>
            <a:endParaRPr kumimoji="1" lang="en-US" altLang="ja-JP" dirty="0"/>
          </a:p>
          <a:p>
            <a:r>
              <a:rPr lang="ja-JP" altLang="en-US" dirty="0"/>
              <a:t>ーーーーーーーーー</a:t>
            </a:r>
            <a:endParaRPr lang="en-US" altLang="ja-JP" dirty="0"/>
          </a:p>
          <a:p>
            <a:r>
              <a:rPr lang="ja-JP" altLang="en-US" dirty="0"/>
              <a:t>・学部</a:t>
            </a:r>
            <a:r>
              <a:rPr lang="en-US" altLang="ja-JP" dirty="0"/>
              <a:t>/</a:t>
            </a:r>
            <a:r>
              <a:rPr lang="ja-JP" altLang="en-US" dirty="0"/>
              <a:t>学科</a:t>
            </a:r>
            <a:endParaRPr lang="en-US" altLang="ja-JP" dirty="0"/>
          </a:p>
          <a:p>
            <a:r>
              <a:rPr kumimoji="1" lang="ja-JP" altLang="en-US" dirty="0"/>
              <a:t>ーーーーーーーーー</a:t>
            </a:r>
            <a:endParaRPr kumimoji="1" lang="en-US" altLang="ja-JP" dirty="0"/>
          </a:p>
          <a:p>
            <a:r>
              <a:rPr lang="ja-JP" altLang="en-US" dirty="0"/>
              <a:t>・・・</a:t>
            </a:r>
            <a:endParaRPr lang="en-US" altLang="ja-JP" dirty="0"/>
          </a:p>
          <a:p>
            <a:r>
              <a:rPr lang="ja-JP" altLang="en-US" dirty="0"/>
              <a:t>ーーーーーーーーー</a:t>
            </a:r>
            <a:endParaRPr lang="en-US" altLang="ja-JP" dirty="0"/>
          </a:p>
          <a:p>
            <a:r>
              <a:rPr lang="ja-JP" altLang="en-US" dirty="0"/>
              <a:t>・・・</a:t>
            </a:r>
            <a:endParaRPr lang="en-US" altLang="ja-JP" dirty="0"/>
          </a:p>
          <a:p>
            <a:r>
              <a:rPr lang="ja-JP" altLang="en-US" dirty="0"/>
              <a:t>ーーーーーーーーー</a:t>
            </a:r>
            <a:endParaRPr lang="en-US" altLang="ja-JP" dirty="0"/>
          </a:p>
        </p:txBody>
      </p:sp>
      <p:graphicFrame>
        <p:nvGraphicFramePr>
          <p:cNvPr id="14" name="表 14">
            <a:extLst>
              <a:ext uri="{FF2B5EF4-FFF2-40B4-BE49-F238E27FC236}">
                <a16:creationId xmlns:a16="http://schemas.microsoft.com/office/drawing/2014/main" id="{FFC4F669-917B-40C8-80F5-E2F7D313BA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3279419"/>
              </p:ext>
            </p:extLst>
          </p:nvPr>
        </p:nvGraphicFramePr>
        <p:xfrm>
          <a:off x="3495041" y="1808324"/>
          <a:ext cx="7253315" cy="3139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76581">
                  <a:extLst>
                    <a:ext uri="{9D8B030D-6E8A-4147-A177-3AD203B41FA5}">
                      <a16:colId xmlns:a16="http://schemas.microsoft.com/office/drawing/2014/main" val="2755312879"/>
                    </a:ext>
                  </a:extLst>
                </a:gridCol>
                <a:gridCol w="697046">
                  <a:extLst>
                    <a:ext uri="{9D8B030D-6E8A-4147-A177-3AD203B41FA5}">
                      <a16:colId xmlns:a16="http://schemas.microsoft.com/office/drawing/2014/main" val="3826494520"/>
                    </a:ext>
                  </a:extLst>
                </a:gridCol>
                <a:gridCol w="1289844">
                  <a:extLst>
                    <a:ext uri="{9D8B030D-6E8A-4147-A177-3AD203B41FA5}">
                      <a16:colId xmlns:a16="http://schemas.microsoft.com/office/drawing/2014/main" val="360494371"/>
                    </a:ext>
                  </a:extLst>
                </a:gridCol>
                <a:gridCol w="1289844">
                  <a:extLst>
                    <a:ext uri="{9D8B030D-6E8A-4147-A177-3AD203B41FA5}">
                      <a16:colId xmlns:a16="http://schemas.microsoft.com/office/drawing/2014/main" val="3087886824"/>
                    </a:ext>
                  </a:extLst>
                </a:gridCol>
              </a:tblGrid>
              <a:tr h="62786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/>
                        <a:t>氏名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/>
                        <a:t>学年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/>
                        <a:t>学部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/>
                        <a:t>ーーー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6092371"/>
                  </a:ext>
                </a:extLst>
              </a:tr>
              <a:tr h="62786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山田　太郎（やまだ　たろう）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３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工学部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1360836"/>
                  </a:ext>
                </a:extLst>
              </a:tr>
              <a:tr h="62786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小川　花子（おがわ　はなこ）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３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工学部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3377820"/>
                  </a:ext>
                </a:extLst>
              </a:tr>
              <a:tr h="62786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・・・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工学部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2054887"/>
                  </a:ext>
                </a:extLst>
              </a:tr>
              <a:tr h="62786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・・・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工学部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0562509"/>
                  </a:ext>
                </a:extLst>
              </a:tr>
            </a:tbl>
          </a:graphicData>
        </a:graphic>
      </p:graphicFrame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1DA80926-87E0-4669-B510-57D264E6C949}"/>
              </a:ext>
            </a:extLst>
          </p:cNvPr>
          <p:cNvSpPr/>
          <p:nvPr/>
        </p:nvSpPr>
        <p:spPr>
          <a:xfrm>
            <a:off x="9744677" y="2587195"/>
            <a:ext cx="738756" cy="33250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編集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EAC10B1A-8503-4079-90D7-6D6E8D9A1FE9}"/>
              </a:ext>
            </a:extLst>
          </p:cNvPr>
          <p:cNvSpPr/>
          <p:nvPr/>
        </p:nvSpPr>
        <p:spPr>
          <a:xfrm>
            <a:off x="9744677" y="3211729"/>
            <a:ext cx="738756" cy="33250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編集</a:t>
            </a: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C481E696-377B-43BD-ADF1-460E7554E4CA}"/>
              </a:ext>
            </a:extLst>
          </p:cNvPr>
          <p:cNvSpPr/>
          <p:nvPr/>
        </p:nvSpPr>
        <p:spPr>
          <a:xfrm>
            <a:off x="9744677" y="3836263"/>
            <a:ext cx="738756" cy="33250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編集</a:t>
            </a: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6F956D94-69C4-40CF-80F6-A0E27396CFDF}"/>
              </a:ext>
            </a:extLst>
          </p:cNvPr>
          <p:cNvSpPr/>
          <p:nvPr/>
        </p:nvSpPr>
        <p:spPr>
          <a:xfrm>
            <a:off x="9744677" y="4484538"/>
            <a:ext cx="738756" cy="33250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編集</a:t>
            </a:r>
          </a:p>
        </p:txBody>
      </p:sp>
    </p:spTree>
    <p:extLst>
      <p:ext uri="{BB962C8B-B14F-4D97-AF65-F5344CB8AC3E}">
        <p14:creationId xmlns:p14="http://schemas.microsoft.com/office/powerpoint/2010/main" val="4247122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EA76315-1B63-4CE6-B74A-DA13EDBCDFCF}"/>
              </a:ext>
            </a:extLst>
          </p:cNvPr>
          <p:cNvSpPr/>
          <p:nvPr/>
        </p:nvSpPr>
        <p:spPr>
          <a:xfrm>
            <a:off x="992588" y="339919"/>
            <a:ext cx="10206824" cy="8368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/>
              <a:t>部員管理システム</a:t>
            </a:r>
            <a:endParaRPr kumimoji="1" lang="ja-JP" altLang="en-US" sz="3600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905DDD4-FD85-400E-ACB7-A6E8257E7C60}"/>
              </a:ext>
            </a:extLst>
          </p:cNvPr>
          <p:cNvSpPr txBox="1"/>
          <p:nvPr/>
        </p:nvSpPr>
        <p:spPr>
          <a:xfrm>
            <a:off x="8977746" y="1346661"/>
            <a:ext cx="2894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＜ユーザー名＞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234D690-AB10-46BE-B858-2839E2B47D92}"/>
              </a:ext>
            </a:extLst>
          </p:cNvPr>
          <p:cNvSpPr txBox="1"/>
          <p:nvPr/>
        </p:nvSpPr>
        <p:spPr>
          <a:xfrm>
            <a:off x="992588" y="1808326"/>
            <a:ext cx="2277688" cy="31393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kumimoji="1" lang="en-US" altLang="ja-JP" b="1" dirty="0"/>
          </a:p>
          <a:p>
            <a:r>
              <a:rPr kumimoji="1" lang="ja-JP" altLang="en-US" b="1" dirty="0"/>
              <a:t>・一覧</a:t>
            </a:r>
            <a:endParaRPr kumimoji="1" lang="en-US" altLang="ja-JP" b="1" dirty="0"/>
          </a:p>
          <a:p>
            <a:r>
              <a:rPr kumimoji="1" lang="ja-JP" altLang="en-US" dirty="0"/>
              <a:t>ーーーーーーーーー</a:t>
            </a:r>
            <a:endParaRPr kumimoji="1" lang="en-US" altLang="ja-JP" dirty="0"/>
          </a:p>
          <a:p>
            <a:r>
              <a:rPr kumimoji="1" lang="ja-JP" altLang="en-US" dirty="0"/>
              <a:t>・年齢</a:t>
            </a:r>
            <a:endParaRPr kumimoji="1" lang="en-US" altLang="ja-JP" dirty="0"/>
          </a:p>
          <a:p>
            <a:r>
              <a:rPr lang="ja-JP" altLang="en-US" dirty="0"/>
              <a:t>ーーーーーーーーー</a:t>
            </a:r>
            <a:endParaRPr lang="en-US" altLang="ja-JP" dirty="0"/>
          </a:p>
          <a:p>
            <a:r>
              <a:rPr lang="ja-JP" altLang="en-US" dirty="0"/>
              <a:t>・学部</a:t>
            </a:r>
            <a:r>
              <a:rPr lang="en-US" altLang="ja-JP" dirty="0"/>
              <a:t>/</a:t>
            </a:r>
            <a:r>
              <a:rPr lang="ja-JP" altLang="en-US" dirty="0"/>
              <a:t>学科</a:t>
            </a:r>
            <a:endParaRPr lang="en-US" altLang="ja-JP" dirty="0"/>
          </a:p>
          <a:p>
            <a:r>
              <a:rPr kumimoji="1" lang="ja-JP" altLang="en-US" dirty="0"/>
              <a:t>ーーーーーーーーー</a:t>
            </a:r>
            <a:endParaRPr kumimoji="1" lang="en-US" altLang="ja-JP" dirty="0"/>
          </a:p>
          <a:p>
            <a:r>
              <a:rPr lang="ja-JP" altLang="en-US" dirty="0"/>
              <a:t>・・・</a:t>
            </a:r>
            <a:endParaRPr lang="en-US" altLang="ja-JP" dirty="0"/>
          </a:p>
          <a:p>
            <a:r>
              <a:rPr lang="ja-JP" altLang="en-US" dirty="0"/>
              <a:t>ーーーーーーーーー</a:t>
            </a:r>
            <a:endParaRPr lang="en-US" altLang="ja-JP" dirty="0"/>
          </a:p>
          <a:p>
            <a:r>
              <a:rPr lang="ja-JP" altLang="en-US" dirty="0"/>
              <a:t>・・・</a:t>
            </a:r>
            <a:endParaRPr lang="en-US" altLang="ja-JP" dirty="0"/>
          </a:p>
          <a:p>
            <a:r>
              <a:rPr lang="ja-JP" altLang="en-US" dirty="0"/>
              <a:t>ーーーーーーーーー</a:t>
            </a:r>
            <a:endParaRPr lang="en-US" altLang="ja-JP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DD1D11D-AA9B-4FA3-BA2F-91C7651B1B79}"/>
              </a:ext>
            </a:extLst>
          </p:cNvPr>
          <p:cNvSpPr txBox="1"/>
          <p:nvPr/>
        </p:nvSpPr>
        <p:spPr>
          <a:xfrm>
            <a:off x="4206240" y="1886989"/>
            <a:ext cx="6993172" cy="32932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2800" dirty="0"/>
              <a:t>山田　太郎</a:t>
            </a:r>
            <a:endParaRPr kumimoji="1" lang="en-US" altLang="ja-JP" sz="2800" dirty="0"/>
          </a:p>
          <a:p>
            <a:r>
              <a:rPr lang="ja-JP" altLang="en-US" dirty="0"/>
              <a:t>ーーーーーーーーーーーーーーーーーーーーーーーーーーーー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学部</a:t>
            </a:r>
            <a:r>
              <a:rPr lang="en-US" altLang="ja-JP" dirty="0"/>
              <a:t>/</a:t>
            </a:r>
            <a:r>
              <a:rPr lang="ja-JP" altLang="en-US" dirty="0"/>
              <a:t>学科</a:t>
            </a:r>
            <a:r>
              <a:rPr lang="en-US" altLang="ja-JP" dirty="0"/>
              <a:t>/</a:t>
            </a:r>
            <a:r>
              <a:rPr lang="ja-JP" altLang="en-US" dirty="0"/>
              <a:t>コース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年齢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性別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/>
              <a:t>帰省先　　　　　・・・・</a:t>
            </a:r>
            <a:endParaRPr lang="en-US" altLang="ja-JP" dirty="0"/>
          </a:p>
          <a:p>
            <a:r>
              <a:rPr lang="ja-JP" altLang="en-US" dirty="0"/>
              <a:t>　</a:t>
            </a:r>
            <a:endParaRPr lang="en-US" altLang="ja-JP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46D3B85-9B37-4FE4-9A48-46A095E7B127}"/>
              </a:ext>
            </a:extLst>
          </p:cNvPr>
          <p:cNvSpPr/>
          <p:nvPr/>
        </p:nvSpPr>
        <p:spPr>
          <a:xfrm>
            <a:off x="6177440" y="2790121"/>
            <a:ext cx="4921134" cy="3789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工学部　工学科　応用情報工学コース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1E820BF-7267-43C1-9925-64618D22269D}"/>
              </a:ext>
            </a:extLst>
          </p:cNvPr>
          <p:cNvSpPr/>
          <p:nvPr/>
        </p:nvSpPr>
        <p:spPr>
          <a:xfrm>
            <a:off x="6177440" y="3429000"/>
            <a:ext cx="4921134" cy="3789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20</a:t>
            </a:r>
            <a:endParaRPr kumimoji="1" lang="ja-JP" altLang="en-US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0C13AF98-E622-40D5-9239-0DBF85662C07}"/>
              </a:ext>
            </a:extLst>
          </p:cNvPr>
          <p:cNvSpPr/>
          <p:nvPr/>
        </p:nvSpPr>
        <p:spPr>
          <a:xfrm>
            <a:off x="6177440" y="4007230"/>
            <a:ext cx="4921134" cy="3789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男</a:t>
            </a:r>
          </a:p>
        </p:txBody>
      </p:sp>
    </p:spTree>
    <p:extLst>
      <p:ext uri="{BB962C8B-B14F-4D97-AF65-F5344CB8AC3E}">
        <p14:creationId xmlns:p14="http://schemas.microsoft.com/office/powerpoint/2010/main" val="3063935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1808</TotalTime>
  <Words>229</Words>
  <Application>Microsoft Office PowerPoint</Application>
  <PresentationFormat>ワイド画面</PresentationFormat>
  <Paragraphs>68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平本 宗大</dc:creator>
  <cp:lastModifiedBy>平本 宗大</cp:lastModifiedBy>
  <cp:revision>1</cp:revision>
  <dcterms:created xsi:type="dcterms:W3CDTF">2022-04-25T14:07:14Z</dcterms:created>
  <dcterms:modified xsi:type="dcterms:W3CDTF">2022-04-26T20:15:22Z</dcterms:modified>
</cp:coreProperties>
</file>