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Helvetica" panose="020B0604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12E"/>
    <a:srgbClr val="00A9C9"/>
    <a:srgbClr val="113E76"/>
    <a:srgbClr val="372A71"/>
    <a:srgbClr val="330072"/>
    <a:srgbClr val="003087"/>
    <a:srgbClr val="991F21"/>
    <a:srgbClr val="EBEBE8"/>
    <a:srgbClr val="0C4159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0713" autoAdjust="0"/>
    <p:restoredTop sz="96252" autoAdjust="0"/>
  </p:normalViewPr>
  <p:slideViewPr>
    <p:cSldViewPr snapToGrid="0" snapToObjects="1">
      <p:cViewPr varScale="1">
        <p:scale>
          <a:sx n="151" d="100"/>
          <a:sy n="151" d="100"/>
        </p:scale>
        <p:origin x="264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2A64-268F-4128-AB52-25E7BE6780E1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4BCE8-4F4D-4299-9F2E-5C5DCBF7D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1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4591753"/>
            <a:ext cx="12192000" cy="2266247"/>
          </a:xfrm>
          <a:prstGeom prst="rect">
            <a:avLst/>
          </a:prstGeom>
          <a:solidFill>
            <a:srgbClr val="00A9C9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71123"/>
            <a:ext cx="12192000" cy="1402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397574"/>
            <a:ext cx="12192000" cy="469562"/>
          </a:xfrm>
          <a:prstGeom prst="rect">
            <a:avLst/>
          </a:prstGeom>
          <a:solidFill>
            <a:srgbClr val="372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0" y="6560742"/>
            <a:ext cx="12192000" cy="192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b="1" i="0" kern="1200" spc="40" dirty="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DRE</a:t>
            </a:r>
            <a:r>
              <a:rPr lang="en-US" sz="1000" b="0" i="0" kern="1200" spc="40" dirty="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 –</a:t>
            </a:r>
            <a:r>
              <a:rPr lang="en-US" sz="1000" b="0" i="0" kern="1200" spc="40" baseline="0" dirty="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00" b="0" i="0" kern="1200" spc="40" dirty="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DIGITAL RESEARCH ENVIRONMENT 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43166" y="3945352"/>
            <a:ext cx="10793051" cy="648000"/>
          </a:xfrm>
        </p:spPr>
        <p:txBody>
          <a:bodyPr lIns="0" tIns="0" bIns="0">
            <a:noAutofit/>
          </a:bodyPr>
          <a:lstStyle>
            <a:lvl1pPr>
              <a:defRPr sz="3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3166" y="4603801"/>
            <a:ext cx="8663301" cy="1437931"/>
          </a:xfrm>
        </p:spPr>
        <p:txBody>
          <a:bodyPr lIns="0" tIns="234000">
            <a:noAutofit/>
          </a:bodyPr>
          <a:lstStyle>
            <a:lvl1pPr marL="0" indent="0" algn="l">
              <a:buNone/>
              <a:defRPr sz="2400" spc="100" baseline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609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06467" y="4796374"/>
            <a:ext cx="2129750" cy="1245357"/>
          </a:xfrm>
        </p:spPr>
        <p:txBody>
          <a:bodyPr rIns="0">
            <a:noAutofit/>
          </a:bodyPr>
          <a:lstStyle>
            <a:lvl1pPr marL="0" indent="0" algn="r">
              <a:buNone/>
              <a:defRPr sz="2400" i="1" spc="100" baseline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609594" indent="0">
              <a:buNone/>
              <a:defRPr/>
            </a:lvl2pPr>
            <a:lvl3pPr marL="1219188" indent="0">
              <a:buNone/>
              <a:defRPr/>
            </a:lvl3pPr>
            <a:lvl4pPr marL="1828782" indent="0">
              <a:buNone/>
              <a:defRPr/>
            </a:lvl4pPr>
            <a:lvl5pPr marL="2438376" indent="0">
              <a:buNone/>
              <a:defRPr/>
            </a:lvl5pPr>
          </a:lstStyle>
          <a:p>
            <a:pPr lvl="0"/>
            <a:r>
              <a:rPr lang="en-US" dirty="0"/>
              <a:t>Month 2018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6" y="780449"/>
            <a:ext cx="2238392" cy="22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1330961"/>
            <a:ext cx="11462326" cy="4795204"/>
          </a:xfrm>
        </p:spPr>
        <p:txBody>
          <a:bodyPr lIns="0" tIns="46800" rIns="0" bIns="46800">
            <a:noAutofit/>
          </a:bodyPr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9" y="301367"/>
            <a:ext cx="10575636" cy="669600"/>
          </a:xfrm>
          <a:prstGeom prst="rect">
            <a:avLst/>
          </a:prstGeom>
        </p:spPr>
        <p:txBody>
          <a:bodyPr vert="horz" lIns="0" tIns="46800" rIns="0" bIns="4680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49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19" y="1330560"/>
            <a:ext cx="5622892" cy="47407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330560"/>
            <a:ext cx="5624946" cy="47407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800">
                <a:solidFill>
                  <a:srgbClr val="113E76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510982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330562"/>
            <a:ext cx="5641415" cy="68215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18" y="2025145"/>
            <a:ext cx="5641415" cy="421309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8488" y="1330562"/>
            <a:ext cx="5651767" cy="682153"/>
          </a:xfrm>
        </p:spPr>
        <p:txBody>
          <a:bodyPr anchor="b">
            <a:noAutofit/>
          </a:bodyPr>
          <a:lstStyle>
            <a:lvl1pPr marL="0" indent="0">
              <a:buNone/>
              <a:defRPr sz="2134" b="0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488" y="2025145"/>
            <a:ext cx="5651767" cy="421309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12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9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10588"/>
            <a:ext cx="12192000" cy="210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41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35102"/>
            <a:ext cx="7046575" cy="46910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18" y="1435103"/>
            <a:ext cx="4260471" cy="469106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609594" indent="0">
              <a:buNone/>
              <a:defRPr sz="1600"/>
            </a:lvl2pPr>
            <a:lvl3pPr marL="1219188" indent="0">
              <a:buNone/>
              <a:defRPr sz="1333"/>
            </a:lvl3pPr>
            <a:lvl4pPr marL="1828782" indent="0">
              <a:buNone/>
              <a:defRPr sz="1200"/>
            </a:lvl4pPr>
            <a:lvl5pPr marL="2438376" indent="0">
              <a:buNone/>
              <a:defRPr sz="1200"/>
            </a:lvl5pPr>
            <a:lvl6pPr marL="3047970" indent="0">
              <a:buNone/>
              <a:defRPr sz="1200"/>
            </a:lvl6pPr>
            <a:lvl7pPr marL="3657564" indent="0">
              <a:buNone/>
              <a:defRPr sz="1200"/>
            </a:lvl7pPr>
            <a:lvl8pPr marL="4267157" indent="0">
              <a:buNone/>
              <a:defRPr sz="1200"/>
            </a:lvl8pPr>
            <a:lvl9pPr marL="4876751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12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87085" y="-33092"/>
            <a:ext cx="12417552" cy="6912864"/>
          </a:xfrm>
          <a:prstGeom prst="rect">
            <a:avLst/>
          </a:prstGeom>
          <a:solidFill>
            <a:srgbClr val="00A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564776" y="4495803"/>
            <a:ext cx="7439709" cy="6745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lIns="180000" tIns="45720" rIns="270000" bIns="45720" rtlCol="0" anchor="ctr">
            <a:noAutofit/>
          </a:bodyPr>
          <a:lstStyle>
            <a:lvl1pPr algn="r">
              <a:defRPr sz="3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0" y="6484119"/>
            <a:ext cx="12192000" cy="388800"/>
          </a:xfrm>
          <a:prstGeom prst="rect">
            <a:avLst/>
          </a:prstGeom>
          <a:solidFill>
            <a:srgbClr val="00A9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12191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18" y="301367"/>
            <a:ext cx="10326256" cy="66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330560"/>
            <a:ext cx="11471564" cy="49610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665" y="301367"/>
            <a:ext cx="669600" cy="66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03372" y="6534335"/>
            <a:ext cx="1328410" cy="2462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indent="0" algn="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Slide </a:t>
            </a:r>
            <a:fld id="{45161DBE-4736-EE43-A824-AB4A2F59E3C4}" type="slidenum">
              <a:rPr lang="uk-UA" sz="1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marL="0" marR="0" indent="0" algn="r" defTabSz="548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0" i="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218" y="6534335"/>
            <a:ext cx="4962533" cy="246221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DRE</a:t>
            </a:r>
          </a:p>
        </p:txBody>
      </p:sp>
    </p:spTree>
    <p:extLst>
      <p:ext uri="{BB962C8B-B14F-4D97-AF65-F5344CB8AC3E}">
        <p14:creationId xmlns:p14="http://schemas.microsoft.com/office/powerpoint/2010/main" val="30480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94" rtl="0" eaLnBrk="1" latinLnBrk="0" hangingPunct="1">
        <a:spcBef>
          <a:spcPct val="0"/>
        </a:spcBef>
        <a:buNone/>
        <a:defRPr sz="2800" b="0" i="0" kern="1200">
          <a:solidFill>
            <a:srgbClr val="372A7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72A71"/>
          </a:solidFill>
          <a:latin typeface="Montserrat" charset="0"/>
          <a:ea typeface="Montserrat" charset="0"/>
          <a:cs typeface="Montserrat" charset="0"/>
        </a:defRPr>
      </a:lvl1pPr>
      <a:lvl2pPr marL="756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2pPr>
      <a:lvl3pPr marL="1152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3pPr>
      <a:lvl4pPr marL="1548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4pPr>
      <a:lvl5pPr marL="1944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5pPr>
      <a:lvl6pPr marL="3352766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2360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1954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1548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8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82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6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7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6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57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51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MSc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Booth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August 2019</a:t>
            </a:r>
          </a:p>
        </p:txBody>
      </p:sp>
    </p:spTree>
    <p:extLst>
      <p:ext uri="{BB962C8B-B14F-4D97-AF65-F5344CB8AC3E}">
        <p14:creationId xmlns:p14="http://schemas.microsoft.com/office/powerpoint/2010/main" val="7974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78793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564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661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4605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47" y="1557394"/>
            <a:ext cx="3044106" cy="3044106"/>
          </a:xfrm>
          <a:prstGeom prst="rect">
            <a:avLst/>
          </a:prstGeom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0714993" y="0"/>
            <a:ext cx="1385735" cy="1155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6397574"/>
            <a:ext cx="12192000" cy="469562"/>
          </a:xfrm>
          <a:prstGeom prst="rect">
            <a:avLst/>
          </a:prstGeom>
          <a:solidFill>
            <a:srgbClr val="F3B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560742"/>
            <a:ext cx="12192000" cy="192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i="0" kern="1200" spc="40" dirty="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POWERED BY </a:t>
            </a:r>
            <a:r>
              <a:rPr lang="en-US" sz="1000" b="1" i="0" kern="1200" spc="40" dirty="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ANALYTIXAGILITY</a:t>
            </a:r>
            <a:endParaRPr lang="en-US" sz="1000" b="0" i="0" kern="1200" spc="40" dirty="0">
              <a:solidFill>
                <a:schemeClr val="bg1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2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Etemplate">
  <a:themeElements>
    <a:clrScheme name="AnalytiXAgility">
      <a:dk1>
        <a:sysClr val="windowText" lastClr="000000"/>
      </a:dk1>
      <a:lt1>
        <a:sysClr val="window" lastClr="FFFFFF"/>
      </a:lt1>
      <a:dk2>
        <a:srgbClr val="0A415A"/>
      </a:dk2>
      <a:lt2>
        <a:srgbClr val="EEECE1"/>
      </a:lt2>
      <a:accent1>
        <a:srgbClr val="379AB2"/>
      </a:accent1>
      <a:accent2>
        <a:srgbClr val="991E20"/>
      </a:accent2>
      <a:accent3>
        <a:srgbClr val="4B966A"/>
      </a:accent3>
      <a:accent4>
        <a:srgbClr val="6A3263"/>
      </a:accent4>
      <a:accent5>
        <a:srgbClr val="5E9197"/>
      </a:accent5>
      <a:accent6>
        <a:srgbClr val="F1592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A9669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E Slide Templates" id="{B7E3DD07-4167-4A5A-BBDC-C731199A1C39}" vid="{118E774E-35E7-4DB0-85AF-AB2A0E64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E18DA79B345F42A60D0D21AFC85D5D" ma:contentTypeVersion="8" ma:contentTypeDescription="Create a new document." ma:contentTypeScope="" ma:versionID="c9f958584656585133256e26ca0f9530">
  <xsd:schema xmlns:xsd="http://www.w3.org/2001/XMLSchema" xmlns:xs="http://www.w3.org/2001/XMLSchema" xmlns:p="http://schemas.microsoft.com/office/2006/metadata/properties" xmlns:ns2="81625d4c-a423-47e1-8776-f273f3ef7ce0" xmlns:ns3="f65a858f-9232-4c30-99ad-efa6d065501a" targetNamespace="http://schemas.microsoft.com/office/2006/metadata/properties" ma:root="true" ma:fieldsID="27de83e10b3173ad0d7cd6da0d68e907" ns2:_="" ns3:_="">
    <xsd:import namespace="81625d4c-a423-47e1-8776-f273f3ef7ce0"/>
    <xsd:import namespace="f65a858f-9232-4c30-99ad-efa6d065501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25d4c-a423-47e1-8776-f273f3ef7c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a858f-9232-4c30-99ad-efa6d0655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5BD464-00AE-49A9-9FCB-7EBB821E31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8C988-E14E-4924-87D5-7AD31F4A5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25d4c-a423-47e1-8776-f273f3ef7ce0"/>
    <ds:schemaRef ds:uri="f65a858f-9232-4c30-99ad-efa6d06550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712D72-1550-4F86-9277-A7203A227857}">
  <ds:schemaRefs>
    <ds:schemaRef ds:uri="f65a858f-9232-4c30-99ad-efa6d065501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81625d4c-a423-47e1-8776-f273f3ef7ce0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Project_presentation_20190823</Template>
  <TotalTime>3</TotalTime>
  <Words>14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Helvetica</vt:lpstr>
      <vt:lpstr>Arial</vt:lpstr>
      <vt:lpstr>Calibri</vt:lpstr>
      <vt:lpstr>DREtemplate</vt:lpstr>
      <vt:lpstr>MSc Project Presentation</vt:lpstr>
      <vt:lpstr>Methods</vt:lpstr>
      <vt:lpstr>Data</vt:lpstr>
      <vt:lpstr>Analysis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 Presentation</dc:title>
  <dc:creator>John Booth</dc:creator>
  <cp:lastModifiedBy>John Booth</cp:lastModifiedBy>
  <cp:revision>2</cp:revision>
  <dcterms:created xsi:type="dcterms:W3CDTF">2019-08-20T11:46:12Z</dcterms:created>
  <dcterms:modified xsi:type="dcterms:W3CDTF">2019-08-20T11:53:57Z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0x01010098E18DA79B345F42A60D0D21AFC85D5D</vt:lpwstr>
  </property>
</Properties>
</file>